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2" r:id="rId5"/>
    <p:sldId id="260" r:id="rId6"/>
    <p:sldId id="261" r:id="rId7"/>
    <p:sldId id="263" r:id="rId8"/>
    <p:sldId id="264" r:id="rId9"/>
    <p:sldId id="265" r:id="rId10"/>
    <p:sldId id="267" r:id="rId11"/>
    <p:sldId id="270" r:id="rId12"/>
    <p:sldId id="271" r:id="rId13"/>
    <p:sldId id="272"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A08848D-1473-4002-9043-4718A441FF92}">
          <p14:sldIdLst>
            <p14:sldId id="256"/>
            <p14:sldId id="257"/>
          </p14:sldIdLst>
        </p14:section>
        <p14:section name="Untitled Section" id="{41044613-577C-40E1-9F32-60512670CB49}">
          <p14:sldIdLst>
            <p14:sldId id="258"/>
            <p14:sldId id="262"/>
            <p14:sldId id="260"/>
            <p14:sldId id="261"/>
            <p14:sldId id="263"/>
            <p14:sldId id="264"/>
            <p14:sldId id="265"/>
          </p14:sldIdLst>
        </p14:section>
        <p14:section name="Untitled Section" id="{048B3C49-EFBA-42AE-9853-178A40246B9A}">
          <p14:sldIdLst>
            <p14:sldId id="267"/>
            <p14:sldId id="270"/>
            <p14:sldId id="271"/>
            <p14:sldId id="27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6" autoAdjust="0"/>
    <p:restoredTop sz="94660"/>
  </p:normalViewPr>
  <p:slideViewPr>
    <p:cSldViewPr snapToGrid="0">
      <p:cViewPr varScale="1">
        <p:scale>
          <a:sx n="116" d="100"/>
          <a:sy n="116" d="100"/>
        </p:scale>
        <p:origin x="126" y="3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CC1CD-81A8-44C4-BC95-CC9AA6BFC7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A54D962-19F2-47FE-A4D8-313ECAE70C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6416D6-2F32-4D87-B9D8-CDAE9665E23C}"/>
              </a:ext>
            </a:extLst>
          </p:cNvPr>
          <p:cNvSpPr>
            <a:spLocks noGrp="1"/>
          </p:cNvSpPr>
          <p:nvPr>
            <p:ph type="dt" sz="half" idx="10"/>
          </p:nvPr>
        </p:nvSpPr>
        <p:spPr/>
        <p:txBody>
          <a:bodyPr/>
          <a:lstStyle/>
          <a:p>
            <a:fld id="{275D9ED5-013C-45B1-8752-6895B9BFA197}" type="datetimeFigureOut">
              <a:rPr lang="en-US" smtClean="0"/>
              <a:t>3/4/2025</a:t>
            </a:fld>
            <a:endParaRPr lang="en-US"/>
          </a:p>
        </p:txBody>
      </p:sp>
      <p:sp>
        <p:nvSpPr>
          <p:cNvPr id="5" name="Footer Placeholder 4">
            <a:extLst>
              <a:ext uri="{FF2B5EF4-FFF2-40B4-BE49-F238E27FC236}">
                <a16:creationId xmlns:a16="http://schemas.microsoft.com/office/drawing/2014/main" id="{B4457B2A-B237-493A-B10C-3B8B0E5320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73A853-CE8F-4F0D-9A7D-F57A36CA0B31}"/>
              </a:ext>
            </a:extLst>
          </p:cNvPr>
          <p:cNvSpPr>
            <a:spLocks noGrp="1"/>
          </p:cNvSpPr>
          <p:nvPr>
            <p:ph type="sldNum" sz="quarter" idx="12"/>
          </p:nvPr>
        </p:nvSpPr>
        <p:spPr/>
        <p:txBody>
          <a:bodyPr/>
          <a:lstStyle/>
          <a:p>
            <a:fld id="{FBC20867-8742-4E41-81E5-8943603D5FAF}" type="slidenum">
              <a:rPr lang="en-US" smtClean="0"/>
              <a:t>‹#›</a:t>
            </a:fld>
            <a:endParaRPr lang="en-US"/>
          </a:p>
        </p:txBody>
      </p:sp>
    </p:spTree>
    <p:extLst>
      <p:ext uri="{BB962C8B-B14F-4D97-AF65-F5344CB8AC3E}">
        <p14:creationId xmlns:p14="http://schemas.microsoft.com/office/powerpoint/2010/main" val="3065888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D26D8-F6D0-48C5-93E0-2091493972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BE56CC-6E22-4F03-BD46-3C4C9AE112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0C9A98-DC4E-495B-999E-A48318EB2184}"/>
              </a:ext>
            </a:extLst>
          </p:cNvPr>
          <p:cNvSpPr>
            <a:spLocks noGrp="1"/>
          </p:cNvSpPr>
          <p:nvPr>
            <p:ph type="dt" sz="half" idx="10"/>
          </p:nvPr>
        </p:nvSpPr>
        <p:spPr/>
        <p:txBody>
          <a:bodyPr/>
          <a:lstStyle/>
          <a:p>
            <a:fld id="{275D9ED5-013C-45B1-8752-6895B9BFA197}" type="datetimeFigureOut">
              <a:rPr lang="en-US" smtClean="0"/>
              <a:t>3/4/2025</a:t>
            </a:fld>
            <a:endParaRPr lang="en-US"/>
          </a:p>
        </p:txBody>
      </p:sp>
      <p:sp>
        <p:nvSpPr>
          <p:cNvPr id="5" name="Footer Placeholder 4">
            <a:extLst>
              <a:ext uri="{FF2B5EF4-FFF2-40B4-BE49-F238E27FC236}">
                <a16:creationId xmlns:a16="http://schemas.microsoft.com/office/drawing/2014/main" id="{10B66FF0-2C01-4C26-A3F1-4B6668F58F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BC4312-C515-4FDB-806A-A6352BB2C6A8}"/>
              </a:ext>
            </a:extLst>
          </p:cNvPr>
          <p:cNvSpPr>
            <a:spLocks noGrp="1"/>
          </p:cNvSpPr>
          <p:nvPr>
            <p:ph type="sldNum" sz="quarter" idx="12"/>
          </p:nvPr>
        </p:nvSpPr>
        <p:spPr/>
        <p:txBody>
          <a:bodyPr/>
          <a:lstStyle/>
          <a:p>
            <a:fld id="{FBC20867-8742-4E41-81E5-8943603D5FAF}" type="slidenum">
              <a:rPr lang="en-US" smtClean="0"/>
              <a:t>‹#›</a:t>
            </a:fld>
            <a:endParaRPr lang="en-US"/>
          </a:p>
        </p:txBody>
      </p:sp>
    </p:spTree>
    <p:extLst>
      <p:ext uri="{BB962C8B-B14F-4D97-AF65-F5344CB8AC3E}">
        <p14:creationId xmlns:p14="http://schemas.microsoft.com/office/powerpoint/2010/main" val="2872299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55902F-6409-4949-A6B0-4005C4F867A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99A5F9D-D1B6-4C78-B3D6-CBD2EADBA02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07D1ED-D8C4-40FF-911E-AC6B7EC8F01E}"/>
              </a:ext>
            </a:extLst>
          </p:cNvPr>
          <p:cNvSpPr>
            <a:spLocks noGrp="1"/>
          </p:cNvSpPr>
          <p:nvPr>
            <p:ph type="dt" sz="half" idx="10"/>
          </p:nvPr>
        </p:nvSpPr>
        <p:spPr/>
        <p:txBody>
          <a:bodyPr/>
          <a:lstStyle/>
          <a:p>
            <a:fld id="{275D9ED5-013C-45B1-8752-6895B9BFA197}" type="datetimeFigureOut">
              <a:rPr lang="en-US" smtClean="0"/>
              <a:t>3/4/2025</a:t>
            </a:fld>
            <a:endParaRPr lang="en-US"/>
          </a:p>
        </p:txBody>
      </p:sp>
      <p:sp>
        <p:nvSpPr>
          <p:cNvPr id="5" name="Footer Placeholder 4">
            <a:extLst>
              <a:ext uri="{FF2B5EF4-FFF2-40B4-BE49-F238E27FC236}">
                <a16:creationId xmlns:a16="http://schemas.microsoft.com/office/drawing/2014/main" id="{FA263D1D-7D1C-47FA-8488-502DA4C21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E004B4-D395-48F3-869C-C77A49FAB42F}"/>
              </a:ext>
            </a:extLst>
          </p:cNvPr>
          <p:cNvSpPr>
            <a:spLocks noGrp="1"/>
          </p:cNvSpPr>
          <p:nvPr>
            <p:ph type="sldNum" sz="quarter" idx="12"/>
          </p:nvPr>
        </p:nvSpPr>
        <p:spPr/>
        <p:txBody>
          <a:bodyPr/>
          <a:lstStyle/>
          <a:p>
            <a:fld id="{FBC20867-8742-4E41-81E5-8943603D5FAF}" type="slidenum">
              <a:rPr lang="en-US" smtClean="0"/>
              <a:t>‹#›</a:t>
            </a:fld>
            <a:endParaRPr lang="en-US"/>
          </a:p>
        </p:txBody>
      </p:sp>
    </p:spTree>
    <p:extLst>
      <p:ext uri="{BB962C8B-B14F-4D97-AF65-F5344CB8AC3E}">
        <p14:creationId xmlns:p14="http://schemas.microsoft.com/office/powerpoint/2010/main" val="2195085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1048A-EFCD-4984-A26E-329C624B6A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2415F7-AF0B-40DA-9DE4-B3580AA1F21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F6DCC9-E424-43AD-AFEB-45875175B8E1}"/>
              </a:ext>
            </a:extLst>
          </p:cNvPr>
          <p:cNvSpPr>
            <a:spLocks noGrp="1"/>
          </p:cNvSpPr>
          <p:nvPr>
            <p:ph type="dt" sz="half" idx="10"/>
          </p:nvPr>
        </p:nvSpPr>
        <p:spPr/>
        <p:txBody>
          <a:bodyPr/>
          <a:lstStyle/>
          <a:p>
            <a:fld id="{275D9ED5-013C-45B1-8752-6895B9BFA197}" type="datetimeFigureOut">
              <a:rPr lang="en-US" smtClean="0"/>
              <a:t>3/4/2025</a:t>
            </a:fld>
            <a:endParaRPr lang="en-US"/>
          </a:p>
        </p:txBody>
      </p:sp>
      <p:sp>
        <p:nvSpPr>
          <p:cNvPr id="5" name="Footer Placeholder 4">
            <a:extLst>
              <a:ext uri="{FF2B5EF4-FFF2-40B4-BE49-F238E27FC236}">
                <a16:creationId xmlns:a16="http://schemas.microsoft.com/office/drawing/2014/main" id="{789E709A-3682-4D6D-876B-8EA9DBA675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84CFD8-8D52-4E4C-9200-2CA20DE8D22F}"/>
              </a:ext>
            </a:extLst>
          </p:cNvPr>
          <p:cNvSpPr>
            <a:spLocks noGrp="1"/>
          </p:cNvSpPr>
          <p:nvPr>
            <p:ph type="sldNum" sz="quarter" idx="12"/>
          </p:nvPr>
        </p:nvSpPr>
        <p:spPr/>
        <p:txBody>
          <a:bodyPr/>
          <a:lstStyle/>
          <a:p>
            <a:fld id="{FBC20867-8742-4E41-81E5-8943603D5FAF}" type="slidenum">
              <a:rPr lang="en-US" smtClean="0"/>
              <a:t>‹#›</a:t>
            </a:fld>
            <a:endParaRPr lang="en-US"/>
          </a:p>
        </p:txBody>
      </p:sp>
    </p:spTree>
    <p:extLst>
      <p:ext uri="{BB962C8B-B14F-4D97-AF65-F5344CB8AC3E}">
        <p14:creationId xmlns:p14="http://schemas.microsoft.com/office/powerpoint/2010/main" val="1949484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C44DC-1202-47D2-8928-576948F790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0342D0E-3048-408C-923D-9C95A304300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C5836F-4FEA-47C3-BB1F-865FDBF50878}"/>
              </a:ext>
            </a:extLst>
          </p:cNvPr>
          <p:cNvSpPr>
            <a:spLocks noGrp="1"/>
          </p:cNvSpPr>
          <p:nvPr>
            <p:ph type="dt" sz="half" idx="10"/>
          </p:nvPr>
        </p:nvSpPr>
        <p:spPr/>
        <p:txBody>
          <a:bodyPr/>
          <a:lstStyle/>
          <a:p>
            <a:fld id="{275D9ED5-013C-45B1-8752-6895B9BFA197}" type="datetimeFigureOut">
              <a:rPr lang="en-US" smtClean="0"/>
              <a:t>3/4/2025</a:t>
            </a:fld>
            <a:endParaRPr lang="en-US"/>
          </a:p>
        </p:txBody>
      </p:sp>
      <p:sp>
        <p:nvSpPr>
          <p:cNvPr id="5" name="Footer Placeholder 4">
            <a:extLst>
              <a:ext uri="{FF2B5EF4-FFF2-40B4-BE49-F238E27FC236}">
                <a16:creationId xmlns:a16="http://schemas.microsoft.com/office/drawing/2014/main" id="{020A5A3B-BDF1-49DD-98CD-40CADC4AF8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05C82A-4384-4040-965B-71DB0D1FBEAF}"/>
              </a:ext>
            </a:extLst>
          </p:cNvPr>
          <p:cNvSpPr>
            <a:spLocks noGrp="1"/>
          </p:cNvSpPr>
          <p:nvPr>
            <p:ph type="sldNum" sz="quarter" idx="12"/>
          </p:nvPr>
        </p:nvSpPr>
        <p:spPr/>
        <p:txBody>
          <a:bodyPr/>
          <a:lstStyle/>
          <a:p>
            <a:fld id="{FBC20867-8742-4E41-81E5-8943603D5FAF}" type="slidenum">
              <a:rPr lang="en-US" smtClean="0"/>
              <a:t>‹#›</a:t>
            </a:fld>
            <a:endParaRPr lang="en-US"/>
          </a:p>
        </p:txBody>
      </p:sp>
    </p:spTree>
    <p:extLst>
      <p:ext uri="{BB962C8B-B14F-4D97-AF65-F5344CB8AC3E}">
        <p14:creationId xmlns:p14="http://schemas.microsoft.com/office/powerpoint/2010/main" val="3889352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626B1-F0FF-43A4-88EC-F7B2BB4FB7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234941-34BF-4EF9-B24D-238ACB0F846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046A82-F086-4F5C-A429-0C82771639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05728C1-4BC8-44A4-8FC7-35262BBB9F1B}"/>
              </a:ext>
            </a:extLst>
          </p:cNvPr>
          <p:cNvSpPr>
            <a:spLocks noGrp="1"/>
          </p:cNvSpPr>
          <p:nvPr>
            <p:ph type="dt" sz="half" idx="10"/>
          </p:nvPr>
        </p:nvSpPr>
        <p:spPr/>
        <p:txBody>
          <a:bodyPr/>
          <a:lstStyle/>
          <a:p>
            <a:fld id="{275D9ED5-013C-45B1-8752-6895B9BFA197}" type="datetimeFigureOut">
              <a:rPr lang="en-US" smtClean="0"/>
              <a:t>3/4/2025</a:t>
            </a:fld>
            <a:endParaRPr lang="en-US"/>
          </a:p>
        </p:txBody>
      </p:sp>
      <p:sp>
        <p:nvSpPr>
          <p:cNvPr id="6" name="Footer Placeholder 5">
            <a:extLst>
              <a:ext uri="{FF2B5EF4-FFF2-40B4-BE49-F238E27FC236}">
                <a16:creationId xmlns:a16="http://schemas.microsoft.com/office/drawing/2014/main" id="{FB680F7B-367B-4C1D-A746-25709C0CA2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2C534E-5552-407A-A42D-658F5331E4F6}"/>
              </a:ext>
            </a:extLst>
          </p:cNvPr>
          <p:cNvSpPr>
            <a:spLocks noGrp="1"/>
          </p:cNvSpPr>
          <p:nvPr>
            <p:ph type="sldNum" sz="quarter" idx="12"/>
          </p:nvPr>
        </p:nvSpPr>
        <p:spPr/>
        <p:txBody>
          <a:bodyPr/>
          <a:lstStyle/>
          <a:p>
            <a:fld id="{FBC20867-8742-4E41-81E5-8943603D5FAF}" type="slidenum">
              <a:rPr lang="en-US" smtClean="0"/>
              <a:t>‹#›</a:t>
            </a:fld>
            <a:endParaRPr lang="en-US"/>
          </a:p>
        </p:txBody>
      </p:sp>
    </p:spTree>
    <p:extLst>
      <p:ext uri="{BB962C8B-B14F-4D97-AF65-F5344CB8AC3E}">
        <p14:creationId xmlns:p14="http://schemas.microsoft.com/office/powerpoint/2010/main" val="1424364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20A6D-208C-4064-80E0-F589291E946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777028-B237-48E3-8D44-0FE9EA3457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C4AB29-181C-4C28-9A05-24CED0E7C49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22D44C-66B8-42D0-B8B6-DE66C42F62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7F3A9F9-2BCA-472D-A7E2-300FC050DD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43EDF12-C82F-475A-ABA4-249349BACEC9}"/>
              </a:ext>
            </a:extLst>
          </p:cNvPr>
          <p:cNvSpPr>
            <a:spLocks noGrp="1"/>
          </p:cNvSpPr>
          <p:nvPr>
            <p:ph type="dt" sz="half" idx="10"/>
          </p:nvPr>
        </p:nvSpPr>
        <p:spPr/>
        <p:txBody>
          <a:bodyPr/>
          <a:lstStyle/>
          <a:p>
            <a:fld id="{275D9ED5-013C-45B1-8752-6895B9BFA197}" type="datetimeFigureOut">
              <a:rPr lang="en-US" smtClean="0"/>
              <a:t>3/4/2025</a:t>
            </a:fld>
            <a:endParaRPr lang="en-US"/>
          </a:p>
        </p:txBody>
      </p:sp>
      <p:sp>
        <p:nvSpPr>
          <p:cNvPr id="8" name="Footer Placeholder 7">
            <a:extLst>
              <a:ext uri="{FF2B5EF4-FFF2-40B4-BE49-F238E27FC236}">
                <a16:creationId xmlns:a16="http://schemas.microsoft.com/office/drawing/2014/main" id="{AFDC639D-C8C2-49C7-A8B8-FC95936467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5913DFA-D8CA-4AF5-82BA-17EC62F30146}"/>
              </a:ext>
            </a:extLst>
          </p:cNvPr>
          <p:cNvSpPr>
            <a:spLocks noGrp="1"/>
          </p:cNvSpPr>
          <p:nvPr>
            <p:ph type="sldNum" sz="quarter" idx="12"/>
          </p:nvPr>
        </p:nvSpPr>
        <p:spPr/>
        <p:txBody>
          <a:bodyPr/>
          <a:lstStyle/>
          <a:p>
            <a:fld id="{FBC20867-8742-4E41-81E5-8943603D5FAF}" type="slidenum">
              <a:rPr lang="en-US" smtClean="0"/>
              <a:t>‹#›</a:t>
            </a:fld>
            <a:endParaRPr lang="en-US"/>
          </a:p>
        </p:txBody>
      </p:sp>
    </p:spTree>
    <p:extLst>
      <p:ext uri="{BB962C8B-B14F-4D97-AF65-F5344CB8AC3E}">
        <p14:creationId xmlns:p14="http://schemas.microsoft.com/office/powerpoint/2010/main" val="2761298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3924F-4BD8-4AAF-8AFD-6FBC0AB5EA6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D659A13-50DA-4546-B548-D607000381DA}"/>
              </a:ext>
            </a:extLst>
          </p:cNvPr>
          <p:cNvSpPr>
            <a:spLocks noGrp="1"/>
          </p:cNvSpPr>
          <p:nvPr>
            <p:ph type="dt" sz="half" idx="10"/>
          </p:nvPr>
        </p:nvSpPr>
        <p:spPr/>
        <p:txBody>
          <a:bodyPr/>
          <a:lstStyle/>
          <a:p>
            <a:fld id="{275D9ED5-013C-45B1-8752-6895B9BFA197}" type="datetimeFigureOut">
              <a:rPr lang="en-US" smtClean="0"/>
              <a:t>3/4/2025</a:t>
            </a:fld>
            <a:endParaRPr lang="en-US"/>
          </a:p>
        </p:txBody>
      </p:sp>
      <p:sp>
        <p:nvSpPr>
          <p:cNvPr id="4" name="Footer Placeholder 3">
            <a:extLst>
              <a:ext uri="{FF2B5EF4-FFF2-40B4-BE49-F238E27FC236}">
                <a16:creationId xmlns:a16="http://schemas.microsoft.com/office/drawing/2014/main" id="{FD5B1D05-34B2-49EF-9406-02F8C451CB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D71F82-03C6-4044-80B9-6C60EB935D10}"/>
              </a:ext>
            </a:extLst>
          </p:cNvPr>
          <p:cNvSpPr>
            <a:spLocks noGrp="1"/>
          </p:cNvSpPr>
          <p:nvPr>
            <p:ph type="sldNum" sz="quarter" idx="12"/>
          </p:nvPr>
        </p:nvSpPr>
        <p:spPr/>
        <p:txBody>
          <a:bodyPr/>
          <a:lstStyle/>
          <a:p>
            <a:fld id="{FBC20867-8742-4E41-81E5-8943603D5FAF}" type="slidenum">
              <a:rPr lang="en-US" smtClean="0"/>
              <a:t>‹#›</a:t>
            </a:fld>
            <a:endParaRPr lang="en-US"/>
          </a:p>
        </p:txBody>
      </p:sp>
    </p:spTree>
    <p:extLst>
      <p:ext uri="{BB962C8B-B14F-4D97-AF65-F5344CB8AC3E}">
        <p14:creationId xmlns:p14="http://schemas.microsoft.com/office/powerpoint/2010/main" val="163977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8E5F93-5E1B-4D59-9D07-1023476CD7DE}"/>
              </a:ext>
            </a:extLst>
          </p:cNvPr>
          <p:cNvSpPr>
            <a:spLocks noGrp="1"/>
          </p:cNvSpPr>
          <p:nvPr>
            <p:ph type="dt" sz="half" idx="10"/>
          </p:nvPr>
        </p:nvSpPr>
        <p:spPr/>
        <p:txBody>
          <a:bodyPr/>
          <a:lstStyle/>
          <a:p>
            <a:fld id="{275D9ED5-013C-45B1-8752-6895B9BFA197}" type="datetimeFigureOut">
              <a:rPr lang="en-US" smtClean="0"/>
              <a:t>3/4/2025</a:t>
            </a:fld>
            <a:endParaRPr lang="en-US"/>
          </a:p>
        </p:txBody>
      </p:sp>
      <p:sp>
        <p:nvSpPr>
          <p:cNvPr id="3" name="Footer Placeholder 2">
            <a:extLst>
              <a:ext uri="{FF2B5EF4-FFF2-40B4-BE49-F238E27FC236}">
                <a16:creationId xmlns:a16="http://schemas.microsoft.com/office/drawing/2014/main" id="{A82FEE2E-6F46-443D-A082-93469D51F17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BBC92-C1EC-4146-8531-21E7A1C5EE96}"/>
              </a:ext>
            </a:extLst>
          </p:cNvPr>
          <p:cNvSpPr>
            <a:spLocks noGrp="1"/>
          </p:cNvSpPr>
          <p:nvPr>
            <p:ph type="sldNum" sz="quarter" idx="12"/>
          </p:nvPr>
        </p:nvSpPr>
        <p:spPr/>
        <p:txBody>
          <a:bodyPr/>
          <a:lstStyle/>
          <a:p>
            <a:fld id="{FBC20867-8742-4E41-81E5-8943603D5FAF}" type="slidenum">
              <a:rPr lang="en-US" smtClean="0"/>
              <a:t>‹#›</a:t>
            </a:fld>
            <a:endParaRPr lang="en-US"/>
          </a:p>
        </p:txBody>
      </p:sp>
    </p:spTree>
    <p:extLst>
      <p:ext uri="{BB962C8B-B14F-4D97-AF65-F5344CB8AC3E}">
        <p14:creationId xmlns:p14="http://schemas.microsoft.com/office/powerpoint/2010/main" val="3137599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A69F9-CE8F-43C8-9DE7-B869F7B8B0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D361C1B-9E74-4DC1-9E8C-0B718DDE7D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B1339C-83AD-47C4-90E3-8D17E027D2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EFE5E3-5F34-4000-8381-CBB4601A06A0}"/>
              </a:ext>
            </a:extLst>
          </p:cNvPr>
          <p:cNvSpPr>
            <a:spLocks noGrp="1"/>
          </p:cNvSpPr>
          <p:nvPr>
            <p:ph type="dt" sz="half" idx="10"/>
          </p:nvPr>
        </p:nvSpPr>
        <p:spPr/>
        <p:txBody>
          <a:bodyPr/>
          <a:lstStyle/>
          <a:p>
            <a:fld id="{275D9ED5-013C-45B1-8752-6895B9BFA197}" type="datetimeFigureOut">
              <a:rPr lang="en-US" smtClean="0"/>
              <a:t>3/4/2025</a:t>
            </a:fld>
            <a:endParaRPr lang="en-US"/>
          </a:p>
        </p:txBody>
      </p:sp>
      <p:sp>
        <p:nvSpPr>
          <p:cNvPr id="6" name="Footer Placeholder 5">
            <a:extLst>
              <a:ext uri="{FF2B5EF4-FFF2-40B4-BE49-F238E27FC236}">
                <a16:creationId xmlns:a16="http://schemas.microsoft.com/office/drawing/2014/main" id="{0E1915E4-11ED-48FD-8870-EC43EA7F3D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77D0A4-15B6-42BA-A22F-17235C6EDE2D}"/>
              </a:ext>
            </a:extLst>
          </p:cNvPr>
          <p:cNvSpPr>
            <a:spLocks noGrp="1"/>
          </p:cNvSpPr>
          <p:nvPr>
            <p:ph type="sldNum" sz="quarter" idx="12"/>
          </p:nvPr>
        </p:nvSpPr>
        <p:spPr/>
        <p:txBody>
          <a:bodyPr/>
          <a:lstStyle/>
          <a:p>
            <a:fld id="{FBC20867-8742-4E41-81E5-8943603D5FAF}" type="slidenum">
              <a:rPr lang="en-US" smtClean="0"/>
              <a:t>‹#›</a:t>
            </a:fld>
            <a:endParaRPr lang="en-US"/>
          </a:p>
        </p:txBody>
      </p:sp>
    </p:spTree>
    <p:extLst>
      <p:ext uri="{BB962C8B-B14F-4D97-AF65-F5344CB8AC3E}">
        <p14:creationId xmlns:p14="http://schemas.microsoft.com/office/powerpoint/2010/main" val="18768688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D4D94-110D-4944-802D-CC98855CCD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71B684-A91F-4107-BB87-A8946614DC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CFB3AFF-1969-4C2C-994A-8FA7D91D4A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52CBE9-E8E2-4AFE-AADE-20A980C14CD8}"/>
              </a:ext>
            </a:extLst>
          </p:cNvPr>
          <p:cNvSpPr>
            <a:spLocks noGrp="1"/>
          </p:cNvSpPr>
          <p:nvPr>
            <p:ph type="dt" sz="half" idx="10"/>
          </p:nvPr>
        </p:nvSpPr>
        <p:spPr/>
        <p:txBody>
          <a:bodyPr/>
          <a:lstStyle/>
          <a:p>
            <a:fld id="{275D9ED5-013C-45B1-8752-6895B9BFA197}" type="datetimeFigureOut">
              <a:rPr lang="en-US" smtClean="0"/>
              <a:t>3/4/2025</a:t>
            </a:fld>
            <a:endParaRPr lang="en-US"/>
          </a:p>
        </p:txBody>
      </p:sp>
      <p:sp>
        <p:nvSpPr>
          <p:cNvPr id="6" name="Footer Placeholder 5">
            <a:extLst>
              <a:ext uri="{FF2B5EF4-FFF2-40B4-BE49-F238E27FC236}">
                <a16:creationId xmlns:a16="http://schemas.microsoft.com/office/drawing/2014/main" id="{C4D9F261-AAA5-4D63-B490-F601CF649D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3CED2A-C3CF-460E-8319-D687A708C109}"/>
              </a:ext>
            </a:extLst>
          </p:cNvPr>
          <p:cNvSpPr>
            <a:spLocks noGrp="1"/>
          </p:cNvSpPr>
          <p:nvPr>
            <p:ph type="sldNum" sz="quarter" idx="12"/>
          </p:nvPr>
        </p:nvSpPr>
        <p:spPr/>
        <p:txBody>
          <a:bodyPr/>
          <a:lstStyle/>
          <a:p>
            <a:fld id="{FBC20867-8742-4E41-81E5-8943603D5FAF}" type="slidenum">
              <a:rPr lang="en-US" smtClean="0"/>
              <a:t>‹#›</a:t>
            </a:fld>
            <a:endParaRPr lang="en-US"/>
          </a:p>
        </p:txBody>
      </p:sp>
    </p:spTree>
    <p:extLst>
      <p:ext uri="{BB962C8B-B14F-4D97-AF65-F5344CB8AC3E}">
        <p14:creationId xmlns:p14="http://schemas.microsoft.com/office/powerpoint/2010/main" val="1986906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DEE8A2-5A89-4BDC-8CD3-C5363F0896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A6C7F1-692B-4E57-BD76-63C88657C3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702F7B-4BEF-4F85-A98B-AAF4009ED8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5D9ED5-013C-45B1-8752-6895B9BFA197}" type="datetimeFigureOut">
              <a:rPr lang="en-US" smtClean="0"/>
              <a:t>3/4/2025</a:t>
            </a:fld>
            <a:endParaRPr lang="en-US"/>
          </a:p>
        </p:txBody>
      </p:sp>
      <p:sp>
        <p:nvSpPr>
          <p:cNvPr id="5" name="Footer Placeholder 4">
            <a:extLst>
              <a:ext uri="{FF2B5EF4-FFF2-40B4-BE49-F238E27FC236}">
                <a16:creationId xmlns:a16="http://schemas.microsoft.com/office/drawing/2014/main" id="{B0B45135-DB7B-49B8-B500-D5261A6B6E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0475697-7DBB-4156-84ED-78EF184DCF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C20867-8742-4E41-81E5-8943603D5FAF}" type="slidenum">
              <a:rPr lang="en-US" smtClean="0"/>
              <a:t>‹#›</a:t>
            </a:fld>
            <a:endParaRPr lang="en-US"/>
          </a:p>
        </p:txBody>
      </p:sp>
    </p:spTree>
    <p:extLst>
      <p:ext uri="{BB962C8B-B14F-4D97-AF65-F5344CB8AC3E}">
        <p14:creationId xmlns:p14="http://schemas.microsoft.com/office/powerpoint/2010/main" val="37612801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0.jpeg"/><Relationship Id="rId4" Type="http://schemas.openxmlformats.org/officeDocument/2006/relationships/image" Target="../media/image3.emf"/></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564;p73">
            <a:extLst>
              <a:ext uri="{FF2B5EF4-FFF2-40B4-BE49-F238E27FC236}">
                <a16:creationId xmlns:a16="http://schemas.microsoft.com/office/drawing/2014/main" id="{93D83B5B-D85C-4167-9636-6D34181D4EFA}"/>
              </a:ext>
            </a:extLst>
          </p:cNvPr>
          <p:cNvPicPr preferRelativeResize="0"/>
          <p:nvPr/>
        </p:nvPicPr>
        <p:blipFill rotWithShape="1">
          <a:blip r:embed="rId2">
            <a:alphaModFix/>
          </a:blip>
          <a:srcRect r="10426"/>
          <a:stretch/>
        </p:blipFill>
        <p:spPr>
          <a:xfrm flipH="1">
            <a:off x="2274799" y="0"/>
            <a:ext cx="9917201" cy="6858000"/>
          </a:xfrm>
          <a:prstGeom prst="rect">
            <a:avLst/>
          </a:prstGeom>
          <a:noFill/>
          <a:ln>
            <a:noFill/>
          </a:ln>
        </p:spPr>
      </p:pic>
      <p:sp>
        <p:nvSpPr>
          <p:cNvPr id="5" name="Google Shape;565;p73">
            <a:extLst>
              <a:ext uri="{FF2B5EF4-FFF2-40B4-BE49-F238E27FC236}">
                <a16:creationId xmlns:a16="http://schemas.microsoft.com/office/drawing/2014/main" id="{9E4D8F5C-58D9-4693-8D75-CBEA3E3C0112}"/>
              </a:ext>
            </a:extLst>
          </p:cNvPr>
          <p:cNvSpPr/>
          <p:nvPr/>
        </p:nvSpPr>
        <p:spPr>
          <a:xfrm>
            <a:off x="324125" y="916424"/>
            <a:ext cx="10744092" cy="5062956"/>
          </a:xfrm>
          <a:prstGeom prst="rect">
            <a:avLst/>
          </a:prstGeom>
          <a:solidFill>
            <a:schemeClr val="accent6">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155CC"/>
              </a:solidFill>
            </a:endParaRPr>
          </a:p>
        </p:txBody>
      </p:sp>
      <p:sp>
        <p:nvSpPr>
          <p:cNvPr id="6" name="Google Shape;566;p73">
            <a:extLst>
              <a:ext uri="{FF2B5EF4-FFF2-40B4-BE49-F238E27FC236}">
                <a16:creationId xmlns:a16="http://schemas.microsoft.com/office/drawing/2014/main" id="{D685B96D-77AE-4D68-861B-7910EE458D08}"/>
              </a:ext>
            </a:extLst>
          </p:cNvPr>
          <p:cNvSpPr/>
          <p:nvPr/>
        </p:nvSpPr>
        <p:spPr>
          <a:xfrm>
            <a:off x="324124" y="985962"/>
            <a:ext cx="10680481" cy="4993418"/>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67;p73">
            <a:extLst>
              <a:ext uri="{FF2B5EF4-FFF2-40B4-BE49-F238E27FC236}">
                <a16:creationId xmlns:a16="http://schemas.microsoft.com/office/drawing/2014/main" id="{5B4238DF-74D7-44A2-AF07-0A6F50BA0F92}"/>
              </a:ext>
            </a:extLst>
          </p:cNvPr>
          <p:cNvSpPr txBox="1">
            <a:spLocks noGrp="1"/>
          </p:cNvSpPr>
          <p:nvPr>
            <p:ph type="ctrTitle"/>
          </p:nvPr>
        </p:nvSpPr>
        <p:spPr>
          <a:xfrm>
            <a:off x="2850606" y="2675800"/>
            <a:ext cx="6784469" cy="1340869"/>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000" dirty="0">
                <a:solidFill>
                  <a:srgbClr val="0E2A47"/>
                </a:solidFill>
                <a:latin typeface="Barlow"/>
                <a:ea typeface="Barlow"/>
                <a:cs typeface="Barlow"/>
                <a:sym typeface="Barlow"/>
              </a:rPr>
              <a:t>I M P A C T  R E P O R T</a:t>
            </a:r>
            <a:endParaRPr sz="4000" dirty="0">
              <a:solidFill>
                <a:srgbClr val="0E2A47"/>
              </a:solidFill>
              <a:latin typeface="Barlow"/>
              <a:ea typeface="Barlow"/>
              <a:cs typeface="Barlow"/>
              <a:sym typeface="Barlow"/>
            </a:endParaRPr>
          </a:p>
        </p:txBody>
      </p:sp>
      <p:cxnSp>
        <p:nvCxnSpPr>
          <p:cNvPr id="8" name="Google Shape;571;p73">
            <a:extLst>
              <a:ext uri="{FF2B5EF4-FFF2-40B4-BE49-F238E27FC236}">
                <a16:creationId xmlns:a16="http://schemas.microsoft.com/office/drawing/2014/main" id="{61C5B37D-38C9-4054-89E3-A8A2AA368AF6}"/>
              </a:ext>
            </a:extLst>
          </p:cNvPr>
          <p:cNvCxnSpPr>
            <a:cxnSpLocks/>
          </p:cNvCxnSpPr>
          <p:nvPr/>
        </p:nvCxnSpPr>
        <p:spPr>
          <a:xfrm>
            <a:off x="3434963" y="3154472"/>
            <a:ext cx="5083631" cy="0"/>
          </a:xfrm>
          <a:prstGeom prst="straightConnector1">
            <a:avLst/>
          </a:prstGeom>
          <a:noFill/>
          <a:ln w="9525" cap="flat" cmpd="sng">
            <a:solidFill>
              <a:schemeClr val="accent6">
                <a:lumMod val="50000"/>
              </a:schemeClr>
            </a:solidFill>
            <a:prstDash val="solid"/>
            <a:round/>
            <a:headEnd type="none" w="med" len="med"/>
            <a:tailEnd type="none" w="med" len="med"/>
          </a:ln>
        </p:spPr>
      </p:cxnSp>
      <p:sp>
        <p:nvSpPr>
          <p:cNvPr id="9" name="Google Shape;572;p73">
            <a:extLst>
              <a:ext uri="{FF2B5EF4-FFF2-40B4-BE49-F238E27FC236}">
                <a16:creationId xmlns:a16="http://schemas.microsoft.com/office/drawing/2014/main" id="{5313ABDE-0964-471D-90B6-539F05A92438}"/>
              </a:ext>
            </a:extLst>
          </p:cNvPr>
          <p:cNvSpPr txBox="1"/>
          <p:nvPr/>
        </p:nvSpPr>
        <p:spPr>
          <a:xfrm>
            <a:off x="3696107" y="4815947"/>
            <a:ext cx="4561342" cy="649844"/>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999999"/>
                </a:solidFill>
                <a:latin typeface="Oxygen"/>
                <a:ea typeface="Oxygen"/>
                <a:cs typeface="Oxygen"/>
                <a:sym typeface="Oxygen"/>
              </a:rPr>
              <a:t>JANUARY - DECEMBER, 2024</a:t>
            </a:r>
            <a:endParaRPr dirty="0">
              <a:solidFill>
                <a:srgbClr val="999999"/>
              </a:solidFill>
              <a:latin typeface="Oxygen"/>
              <a:ea typeface="Oxygen"/>
              <a:cs typeface="Oxygen"/>
              <a:sym typeface="Oxygen"/>
            </a:endParaRPr>
          </a:p>
        </p:txBody>
      </p:sp>
      <p:sp>
        <p:nvSpPr>
          <p:cNvPr id="10" name="TextBox 9">
            <a:extLst>
              <a:ext uri="{FF2B5EF4-FFF2-40B4-BE49-F238E27FC236}">
                <a16:creationId xmlns:a16="http://schemas.microsoft.com/office/drawing/2014/main" id="{410FA1D8-9F57-4C5D-9D54-E0E507A9FCB6}"/>
              </a:ext>
            </a:extLst>
          </p:cNvPr>
          <p:cNvSpPr txBox="1"/>
          <p:nvPr/>
        </p:nvSpPr>
        <p:spPr>
          <a:xfrm>
            <a:off x="3362313" y="2631252"/>
            <a:ext cx="6074992" cy="523220"/>
          </a:xfrm>
          <a:prstGeom prst="rect">
            <a:avLst/>
          </a:prstGeom>
          <a:noFill/>
        </p:spPr>
        <p:txBody>
          <a:bodyPr wrap="square" rtlCol="0">
            <a:spAutoFit/>
          </a:bodyPr>
          <a:lstStyle/>
          <a:p>
            <a:r>
              <a:rPr lang="en-US" sz="2800" b="1" dirty="0"/>
              <a:t>ANWOJUE HOPE FOUNDATION</a:t>
            </a:r>
          </a:p>
        </p:txBody>
      </p:sp>
      <p:pic>
        <p:nvPicPr>
          <p:cNvPr id="11" name="Picture 10">
            <a:extLst>
              <a:ext uri="{FF2B5EF4-FFF2-40B4-BE49-F238E27FC236}">
                <a16:creationId xmlns:a16="http://schemas.microsoft.com/office/drawing/2014/main" id="{A2AF1DF7-7B2C-46D8-A708-6FD3DFDE47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8" y="2347954"/>
            <a:ext cx="3360450" cy="2697694"/>
          </a:xfrm>
          <a:prstGeom prst="rect">
            <a:avLst/>
          </a:prstGeom>
        </p:spPr>
      </p:pic>
    </p:spTree>
    <p:extLst>
      <p:ext uri="{BB962C8B-B14F-4D97-AF65-F5344CB8AC3E}">
        <p14:creationId xmlns:p14="http://schemas.microsoft.com/office/powerpoint/2010/main" val="22724088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graphicFrame>
        <p:nvGraphicFramePr>
          <p:cNvPr id="9" name="Object 8">
            <a:extLst>
              <a:ext uri="{FF2B5EF4-FFF2-40B4-BE49-F238E27FC236}">
                <a16:creationId xmlns:a16="http://schemas.microsoft.com/office/drawing/2014/main" id="{05192BB3-FF51-4BB5-A7D8-CD0DA822431F}"/>
              </a:ext>
            </a:extLst>
          </p:cNvPr>
          <p:cNvGraphicFramePr>
            <a:graphicFrameLocks noChangeAspect="1"/>
          </p:cNvGraphicFramePr>
          <p:nvPr>
            <p:extLst>
              <p:ext uri="{D42A27DB-BD31-4B8C-83A1-F6EECF244321}">
                <p14:modId xmlns:p14="http://schemas.microsoft.com/office/powerpoint/2010/main" val="2924589577"/>
              </p:ext>
            </p:extLst>
          </p:nvPr>
        </p:nvGraphicFramePr>
        <p:xfrm>
          <a:off x="11000238" y="5738224"/>
          <a:ext cx="1020318" cy="1007723"/>
        </p:xfrm>
        <a:graphic>
          <a:graphicData uri="http://schemas.openxmlformats.org/presentationml/2006/ole">
            <mc:AlternateContent xmlns:mc="http://schemas.openxmlformats.org/markup-compatibility/2006">
              <mc:Choice xmlns:v="urn:schemas-microsoft-com:vml" Requires="v">
                <p:oleObj spid="_x0000_s2160" name="CorelDRAW" r:id="rId3" imgW="1156644" imgH="1142575" progId="CorelDraw.Graphic.17">
                  <p:embed/>
                </p:oleObj>
              </mc:Choice>
              <mc:Fallback>
                <p:oleObj name="CorelDRAW" r:id="rId3" imgW="1156644" imgH="1142575" progId="CorelDraw.Graphic.17">
                  <p:embed/>
                  <p:pic>
                    <p:nvPicPr>
                      <p:cNvPr id="30" name="Object 29">
                        <a:extLst>
                          <a:ext uri="{FF2B5EF4-FFF2-40B4-BE49-F238E27FC236}">
                            <a16:creationId xmlns:a16="http://schemas.microsoft.com/office/drawing/2014/main" id="{B2E36940-0494-46B6-A169-A7697126F759}"/>
                          </a:ext>
                        </a:extLst>
                      </p:cNvPr>
                      <p:cNvPicPr/>
                      <p:nvPr/>
                    </p:nvPicPr>
                    <p:blipFill>
                      <a:blip r:embed="rId4"/>
                      <a:stretch>
                        <a:fillRect/>
                      </a:stretch>
                    </p:blipFill>
                    <p:spPr>
                      <a:xfrm>
                        <a:off x="11000238" y="5738224"/>
                        <a:ext cx="1020318" cy="1007723"/>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BEA20D9B-D96E-45A6-BB60-2B0D6FB33C59}"/>
              </a:ext>
            </a:extLst>
          </p:cNvPr>
          <p:cNvSpPr/>
          <p:nvPr/>
        </p:nvSpPr>
        <p:spPr>
          <a:xfrm>
            <a:off x="225967" y="1478689"/>
            <a:ext cx="3096781" cy="2554545"/>
          </a:xfrm>
          <a:prstGeom prst="rect">
            <a:avLst/>
          </a:prstGeom>
        </p:spPr>
        <p:txBody>
          <a:bodyPr wrap="square">
            <a:spAutoFit/>
          </a:bodyPr>
          <a:lstStyle/>
          <a:p>
            <a:pPr>
              <a:spcBef>
                <a:spcPct val="0"/>
              </a:spcBef>
            </a:pPr>
            <a:r>
              <a:rPr lang="en-US" sz="4000" b="1" spc="-150" noProof="1">
                <a:solidFill>
                  <a:schemeClr val="accent6">
                    <a:lumMod val="50000"/>
                  </a:schemeClr>
                </a:solidFill>
                <a:effectLst>
                  <a:outerShdw blurRad="38100" dist="38100" dir="2700000" algn="tl">
                    <a:srgbClr val="000000">
                      <a:alpha val="43137"/>
                    </a:srgbClr>
                  </a:outerShdw>
                </a:effectLst>
                <a:latin typeface="Raleway" panose="020B0003030101060003" pitchFamily="34" charset="0"/>
                <a:ea typeface="Open Sans" panose="020B0606030504020204" pitchFamily="34" charset="0"/>
                <a:cs typeface="Open Sans" panose="020B0606030504020204" pitchFamily="34" charset="0"/>
              </a:rPr>
              <a:t> </a:t>
            </a:r>
          </a:p>
          <a:p>
            <a:pPr>
              <a:spcBef>
                <a:spcPct val="0"/>
              </a:spcBef>
            </a:pPr>
            <a:r>
              <a:rPr lang="en-US" sz="4000" b="1" spc="-150" noProof="1">
                <a:solidFill>
                  <a:schemeClr val="bg1"/>
                </a:solidFill>
                <a:effectLst>
                  <a:outerShdw blurRad="38100" dist="38100" dir="2700000" algn="tl">
                    <a:srgbClr val="000000">
                      <a:alpha val="43137"/>
                    </a:srgbClr>
                  </a:outerShdw>
                </a:effectLst>
                <a:latin typeface="Raleway" panose="020B0003030101060003" pitchFamily="34" charset="0"/>
                <a:ea typeface="Open Sans" panose="020B0606030504020204" pitchFamily="34" charset="0"/>
                <a:cs typeface="Open Sans" panose="020B0606030504020204" pitchFamily="34" charset="0"/>
              </a:rPr>
              <a:t>PROPOSED </a:t>
            </a:r>
          </a:p>
          <a:p>
            <a:pPr>
              <a:spcBef>
                <a:spcPct val="0"/>
              </a:spcBef>
            </a:pPr>
            <a:r>
              <a:rPr lang="en-US" sz="4000" b="1" spc="-150" noProof="1">
                <a:solidFill>
                  <a:schemeClr val="bg1"/>
                </a:solidFill>
                <a:effectLst>
                  <a:outerShdw blurRad="38100" dist="38100" dir="2700000" algn="tl">
                    <a:srgbClr val="000000">
                      <a:alpha val="43137"/>
                    </a:srgbClr>
                  </a:outerShdw>
                </a:effectLst>
                <a:latin typeface="Raleway" panose="020B0003030101060003" pitchFamily="34" charset="0"/>
                <a:ea typeface="Open Sans" panose="020B0606030504020204" pitchFamily="34" charset="0"/>
                <a:cs typeface="Open Sans" panose="020B0606030504020204" pitchFamily="34" charset="0"/>
              </a:rPr>
              <a:t>2025</a:t>
            </a:r>
          </a:p>
          <a:p>
            <a:pPr>
              <a:spcBef>
                <a:spcPct val="0"/>
              </a:spcBef>
            </a:pPr>
            <a:r>
              <a:rPr lang="en-US" sz="4000" b="1" spc="-150" noProof="1">
                <a:solidFill>
                  <a:schemeClr val="bg1"/>
                </a:solidFill>
                <a:effectLst>
                  <a:outerShdw blurRad="38100" dist="38100" dir="2700000" algn="tl">
                    <a:srgbClr val="000000">
                      <a:alpha val="43137"/>
                    </a:srgbClr>
                  </a:outerShdw>
                </a:effectLst>
                <a:latin typeface="Raleway" panose="020B0003030101060003" pitchFamily="34" charset="0"/>
                <a:ea typeface="Open Sans" panose="020B0606030504020204" pitchFamily="34" charset="0"/>
                <a:cs typeface="Open Sans" panose="020B0606030504020204" pitchFamily="34" charset="0"/>
              </a:rPr>
              <a:t>ACTIVITIES</a:t>
            </a:r>
          </a:p>
        </p:txBody>
      </p:sp>
      <p:pic>
        <p:nvPicPr>
          <p:cNvPr id="11" name="Picture 10">
            <a:extLst>
              <a:ext uri="{FF2B5EF4-FFF2-40B4-BE49-F238E27FC236}">
                <a16:creationId xmlns:a16="http://schemas.microsoft.com/office/drawing/2014/main" id="{8C1D9F59-875E-47E3-9996-3455D1EC56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0879" y="9659"/>
            <a:ext cx="9131121" cy="6848341"/>
          </a:xfrm>
          <a:prstGeom prst="rect">
            <a:avLst/>
          </a:prstGeom>
        </p:spPr>
      </p:pic>
      <p:sp>
        <p:nvSpPr>
          <p:cNvPr id="12" name="Rectangle 11">
            <a:extLst>
              <a:ext uri="{FF2B5EF4-FFF2-40B4-BE49-F238E27FC236}">
                <a16:creationId xmlns:a16="http://schemas.microsoft.com/office/drawing/2014/main" id="{8E38F57F-1296-4F90-922D-E0231F6A3025}"/>
              </a:ext>
            </a:extLst>
          </p:cNvPr>
          <p:cNvSpPr/>
          <p:nvPr/>
        </p:nvSpPr>
        <p:spPr>
          <a:xfrm>
            <a:off x="3060879" y="9660"/>
            <a:ext cx="9159997" cy="6848340"/>
          </a:xfrm>
          <a:prstGeom prst="rect">
            <a:avLst/>
          </a:prstGeom>
          <a:solidFill>
            <a:schemeClr val="accent6">
              <a:lumMod val="5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8F195D8-C23E-47CA-9A4B-FA676101BBA3}"/>
              </a:ext>
            </a:extLst>
          </p:cNvPr>
          <p:cNvSpPr txBox="1"/>
          <p:nvPr/>
        </p:nvSpPr>
        <p:spPr>
          <a:xfrm>
            <a:off x="3322748" y="567891"/>
            <a:ext cx="6745277" cy="5262979"/>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bg1"/>
                </a:solidFill>
                <a:effectLst>
                  <a:outerShdw blurRad="38100" dist="38100" dir="2700000" algn="tl">
                    <a:srgbClr val="000000">
                      <a:alpha val="43137"/>
                    </a:srgbClr>
                  </a:outerShdw>
                </a:effectLst>
                <a:latin typeface="Raleway" panose="020B0604020202020204" charset="0"/>
              </a:rPr>
              <a:t>SPELLING BEE COMPETITION</a:t>
            </a:r>
          </a:p>
          <a:p>
            <a:endParaRPr lang="en-US" sz="2400" dirty="0">
              <a:solidFill>
                <a:schemeClr val="bg1"/>
              </a:solidFill>
              <a:effectLst>
                <a:outerShdw blurRad="38100" dist="38100" dir="2700000" algn="tl">
                  <a:srgbClr val="000000">
                    <a:alpha val="43137"/>
                  </a:srgbClr>
                </a:outerShdw>
              </a:effectLst>
              <a:latin typeface="Raleway" panose="020B0604020202020204" charset="0"/>
            </a:endParaRPr>
          </a:p>
          <a:p>
            <a:pPr marL="285750" indent="-285750">
              <a:buFont typeface="Arial" panose="020B0604020202020204" pitchFamily="34" charset="0"/>
              <a:buChar char="•"/>
            </a:pPr>
            <a:r>
              <a:rPr lang="en-US" sz="2400" dirty="0">
                <a:solidFill>
                  <a:schemeClr val="bg1"/>
                </a:solidFill>
                <a:effectLst>
                  <a:outerShdw blurRad="38100" dist="38100" dir="2700000" algn="tl">
                    <a:srgbClr val="000000">
                      <a:alpha val="43137"/>
                    </a:srgbClr>
                  </a:outerShdw>
                </a:effectLst>
                <a:latin typeface="Raleway" panose="020B0604020202020204" charset="0"/>
              </a:rPr>
              <a:t>CHILDREN’S DAY</a:t>
            </a:r>
          </a:p>
          <a:p>
            <a:endParaRPr lang="en-US" sz="2400" dirty="0">
              <a:solidFill>
                <a:schemeClr val="bg1"/>
              </a:solidFill>
              <a:effectLst>
                <a:outerShdw blurRad="38100" dist="38100" dir="2700000" algn="tl">
                  <a:srgbClr val="000000">
                    <a:alpha val="43137"/>
                  </a:srgbClr>
                </a:outerShdw>
              </a:effectLst>
              <a:latin typeface="Raleway" panose="020B0604020202020204" charset="0"/>
            </a:endParaRPr>
          </a:p>
          <a:p>
            <a:pPr marL="285750" indent="-285750">
              <a:buFont typeface="Arial" panose="020B0604020202020204" pitchFamily="34" charset="0"/>
              <a:buChar char="•"/>
            </a:pPr>
            <a:r>
              <a:rPr lang="en-US" sz="2400" dirty="0">
                <a:solidFill>
                  <a:schemeClr val="bg1"/>
                </a:solidFill>
                <a:effectLst>
                  <a:outerShdw blurRad="38100" dist="38100" dir="2700000" algn="tl">
                    <a:srgbClr val="000000">
                      <a:alpha val="43137"/>
                    </a:srgbClr>
                  </a:outerShdw>
                </a:effectLst>
                <a:latin typeface="Raleway" panose="020B0604020202020204" charset="0"/>
              </a:rPr>
              <a:t>DRUG ABUSE AWARENESS LEVERAGING ON FOOTBALL COMPETITION</a:t>
            </a:r>
          </a:p>
          <a:p>
            <a:endParaRPr lang="en-US" sz="2400" dirty="0">
              <a:solidFill>
                <a:schemeClr val="bg1"/>
              </a:solidFill>
              <a:effectLst>
                <a:outerShdw blurRad="38100" dist="38100" dir="2700000" algn="tl">
                  <a:srgbClr val="000000">
                    <a:alpha val="43137"/>
                  </a:srgbClr>
                </a:outerShdw>
              </a:effectLst>
              <a:latin typeface="Raleway" panose="020B0604020202020204" charset="0"/>
            </a:endParaRPr>
          </a:p>
          <a:p>
            <a:pPr marL="285750" indent="-285750">
              <a:buFont typeface="Arial" panose="020B0604020202020204" pitchFamily="34" charset="0"/>
              <a:buChar char="•"/>
            </a:pPr>
            <a:r>
              <a:rPr lang="en-US" sz="2400" dirty="0">
                <a:solidFill>
                  <a:schemeClr val="bg1"/>
                </a:solidFill>
                <a:effectLst>
                  <a:outerShdw blurRad="38100" dist="38100" dir="2700000" algn="tl">
                    <a:srgbClr val="000000">
                      <a:alpha val="43137"/>
                    </a:srgbClr>
                  </a:outerShdw>
                </a:effectLst>
                <a:latin typeface="Raleway" panose="020B0604020202020204" charset="0"/>
              </a:rPr>
              <a:t>MENSTRUAL HYGIENE DAY </a:t>
            </a:r>
          </a:p>
          <a:p>
            <a:endParaRPr lang="en-US" sz="2400" dirty="0">
              <a:solidFill>
                <a:schemeClr val="bg1"/>
              </a:solidFill>
              <a:effectLst>
                <a:outerShdw blurRad="38100" dist="38100" dir="2700000" algn="tl">
                  <a:srgbClr val="000000">
                    <a:alpha val="43137"/>
                  </a:srgbClr>
                </a:outerShdw>
              </a:effectLst>
              <a:latin typeface="Raleway" panose="020B0604020202020204" charset="0"/>
            </a:endParaRPr>
          </a:p>
          <a:p>
            <a:pPr marL="285750" indent="-285750">
              <a:buFont typeface="Arial" panose="020B0604020202020204" pitchFamily="34" charset="0"/>
              <a:buChar char="•"/>
            </a:pPr>
            <a:r>
              <a:rPr lang="en-US" sz="2400" dirty="0">
                <a:solidFill>
                  <a:schemeClr val="bg1"/>
                </a:solidFill>
                <a:effectLst>
                  <a:outerShdw blurRad="38100" dist="38100" dir="2700000" algn="tl">
                    <a:srgbClr val="000000">
                      <a:alpha val="43137"/>
                    </a:srgbClr>
                  </a:outerShdw>
                </a:effectLst>
                <a:latin typeface="Raleway" panose="020B0604020202020204" charset="0"/>
              </a:rPr>
              <a:t>10K PADS FOR GIRLS</a:t>
            </a:r>
          </a:p>
          <a:p>
            <a:endParaRPr lang="en-US" sz="2400" dirty="0">
              <a:solidFill>
                <a:schemeClr val="bg1"/>
              </a:solidFill>
              <a:effectLst>
                <a:outerShdw blurRad="38100" dist="38100" dir="2700000" algn="tl">
                  <a:srgbClr val="000000">
                    <a:alpha val="43137"/>
                  </a:srgbClr>
                </a:outerShdw>
              </a:effectLst>
              <a:latin typeface="Raleway" panose="020B0604020202020204" charset="0"/>
            </a:endParaRPr>
          </a:p>
          <a:p>
            <a:pPr marL="285750" indent="-285750">
              <a:buFont typeface="Arial" panose="020B0604020202020204" pitchFamily="34" charset="0"/>
              <a:buChar char="•"/>
            </a:pPr>
            <a:r>
              <a:rPr lang="en-US" sz="2400" dirty="0">
                <a:solidFill>
                  <a:schemeClr val="bg1"/>
                </a:solidFill>
                <a:effectLst>
                  <a:outerShdw blurRad="38100" dist="38100" dir="2700000" algn="tl">
                    <a:srgbClr val="000000">
                      <a:alpha val="43137"/>
                    </a:srgbClr>
                  </a:outerShdw>
                </a:effectLst>
                <a:latin typeface="Raleway" panose="020B0604020202020204" charset="0"/>
              </a:rPr>
              <a:t>HEALTH AND FOOD MATTERS SEASON 3</a:t>
            </a:r>
          </a:p>
          <a:p>
            <a:endParaRPr lang="en-US" sz="2400" dirty="0">
              <a:solidFill>
                <a:schemeClr val="bg1"/>
              </a:solidFill>
              <a:effectLst>
                <a:outerShdw blurRad="38100" dist="38100" dir="2700000" algn="tl">
                  <a:srgbClr val="000000">
                    <a:alpha val="43137"/>
                  </a:srgbClr>
                </a:outerShdw>
              </a:effectLst>
              <a:latin typeface="Raleway" panose="020B0604020202020204" charset="0"/>
            </a:endParaRPr>
          </a:p>
          <a:p>
            <a:pPr marL="285750" indent="-285750">
              <a:buFont typeface="Arial" panose="020B0604020202020204" pitchFamily="34" charset="0"/>
              <a:buChar char="•"/>
            </a:pPr>
            <a:r>
              <a:rPr lang="en-US" sz="2400" dirty="0">
                <a:solidFill>
                  <a:schemeClr val="bg1"/>
                </a:solidFill>
                <a:effectLst>
                  <a:outerShdw blurRad="38100" dist="38100" dir="2700000" algn="tl">
                    <a:srgbClr val="000000">
                      <a:alpha val="43137"/>
                    </a:srgbClr>
                  </a:outerShdw>
                </a:effectLst>
                <a:latin typeface="Raleway" panose="020B0604020202020204" charset="0"/>
              </a:rPr>
              <a:t>END OF THE YEAR PARTY</a:t>
            </a:r>
          </a:p>
        </p:txBody>
      </p:sp>
    </p:spTree>
    <p:extLst>
      <p:ext uri="{BB962C8B-B14F-4D97-AF65-F5344CB8AC3E}">
        <p14:creationId xmlns:p14="http://schemas.microsoft.com/office/powerpoint/2010/main" val="33146763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7E8A16-F1AD-4771-A987-779059D6F3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0" y="2612570"/>
            <a:ext cx="3187336" cy="4249782"/>
          </a:xfrm>
          <a:prstGeom prst="rect">
            <a:avLst/>
          </a:prstGeom>
        </p:spPr>
      </p:pic>
      <p:pic>
        <p:nvPicPr>
          <p:cNvPr id="5" name="Picture 4">
            <a:extLst>
              <a:ext uri="{FF2B5EF4-FFF2-40B4-BE49-F238E27FC236}">
                <a16:creationId xmlns:a16="http://schemas.microsoft.com/office/drawing/2014/main" id="{B7221B3C-53DF-4D52-9D19-180853850D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644571" cy="2612571"/>
          </a:xfrm>
          <a:prstGeom prst="rect">
            <a:avLst/>
          </a:prstGeom>
        </p:spPr>
      </p:pic>
      <p:pic>
        <p:nvPicPr>
          <p:cNvPr id="6" name="Picture 5">
            <a:extLst>
              <a:ext uri="{FF2B5EF4-FFF2-40B4-BE49-F238E27FC236}">
                <a16:creationId xmlns:a16="http://schemas.microsoft.com/office/drawing/2014/main" id="{603EB6FD-56DA-45D5-A537-6D1D661803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0411" y="0"/>
            <a:ext cx="4001589" cy="3001192"/>
          </a:xfrm>
          <a:prstGeom prst="rect">
            <a:avLst/>
          </a:prstGeom>
        </p:spPr>
      </p:pic>
      <p:pic>
        <p:nvPicPr>
          <p:cNvPr id="7" name="Picture 6">
            <a:extLst>
              <a:ext uri="{FF2B5EF4-FFF2-40B4-BE49-F238E27FC236}">
                <a16:creationId xmlns:a16="http://schemas.microsoft.com/office/drawing/2014/main" id="{F1049CA6-EAFE-427A-B158-08EF226783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37017" y="-4357"/>
            <a:ext cx="3753394" cy="2815046"/>
          </a:xfrm>
          <a:prstGeom prst="rect">
            <a:avLst/>
          </a:prstGeom>
        </p:spPr>
      </p:pic>
      <p:pic>
        <p:nvPicPr>
          <p:cNvPr id="8" name="Picture 7">
            <a:extLst>
              <a:ext uri="{FF2B5EF4-FFF2-40B4-BE49-F238E27FC236}">
                <a16:creationId xmlns:a16="http://schemas.microsoft.com/office/drawing/2014/main" id="{C8EA468D-7F06-4D29-BD5E-0AFC8073A4C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87337" y="2612570"/>
            <a:ext cx="3187336" cy="4249781"/>
          </a:xfrm>
          <a:prstGeom prst="rect">
            <a:avLst/>
          </a:prstGeom>
        </p:spPr>
      </p:pic>
      <p:pic>
        <p:nvPicPr>
          <p:cNvPr id="9" name="Picture 8">
            <a:extLst>
              <a:ext uri="{FF2B5EF4-FFF2-40B4-BE49-F238E27FC236}">
                <a16:creationId xmlns:a16="http://schemas.microsoft.com/office/drawing/2014/main" id="{FFCE4ECE-4586-40E7-9E7A-5BCC45C55F1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96000" y="2608213"/>
            <a:ext cx="3187336" cy="4249781"/>
          </a:xfrm>
          <a:prstGeom prst="rect">
            <a:avLst/>
          </a:prstGeom>
        </p:spPr>
      </p:pic>
      <p:sp>
        <p:nvSpPr>
          <p:cNvPr id="10" name="TextBox 9">
            <a:extLst>
              <a:ext uri="{FF2B5EF4-FFF2-40B4-BE49-F238E27FC236}">
                <a16:creationId xmlns:a16="http://schemas.microsoft.com/office/drawing/2014/main" id="{2B8AB210-431B-47BE-8719-FF80705D808B}"/>
              </a:ext>
            </a:extLst>
          </p:cNvPr>
          <p:cNvSpPr txBox="1"/>
          <p:nvPr/>
        </p:nvSpPr>
        <p:spPr>
          <a:xfrm>
            <a:off x="139337" y="3869954"/>
            <a:ext cx="3187336" cy="1200329"/>
          </a:xfrm>
          <a:prstGeom prst="rect">
            <a:avLst/>
          </a:prstGeom>
          <a:noFill/>
        </p:spPr>
        <p:txBody>
          <a:bodyPr wrap="square" rtlCol="0">
            <a:spAutoFit/>
          </a:bodyPr>
          <a:lstStyle/>
          <a:p>
            <a:r>
              <a:rPr lang="en-US" sz="3600" b="1" dirty="0">
                <a:solidFill>
                  <a:schemeClr val="accent6">
                    <a:lumMod val="50000"/>
                  </a:schemeClr>
                </a:solidFill>
              </a:rPr>
              <a:t>More project pictures</a:t>
            </a:r>
          </a:p>
        </p:txBody>
      </p:sp>
    </p:spTree>
    <p:extLst>
      <p:ext uri="{BB962C8B-B14F-4D97-AF65-F5344CB8AC3E}">
        <p14:creationId xmlns:p14="http://schemas.microsoft.com/office/powerpoint/2010/main" val="19343982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6516D3-05B2-4BC3-8A2F-D78325788F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22"/>
            <a:ext cx="12192000" cy="6852355"/>
          </a:xfrm>
          <a:prstGeom prst="rect">
            <a:avLst/>
          </a:prstGeom>
        </p:spPr>
      </p:pic>
      <p:sp>
        <p:nvSpPr>
          <p:cNvPr id="5" name="Rectangle 4">
            <a:extLst>
              <a:ext uri="{FF2B5EF4-FFF2-40B4-BE49-F238E27FC236}">
                <a16:creationId xmlns:a16="http://schemas.microsoft.com/office/drawing/2014/main" id="{C87E982F-B172-4F69-ABA5-A3F86884DF4A}"/>
              </a:ext>
            </a:extLst>
          </p:cNvPr>
          <p:cNvSpPr/>
          <p:nvPr/>
        </p:nvSpPr>
        <p:spPr>
          <a:xfrm>
            <a:off x="0" y="5645"/>
            <a:ext cx="12192000" cy="6852355"/>
          </a:xfrm>
          <a:prstGeom prst="rect">
            <a:avLst/>
          </a:prstGeom>
          <a:solidFill>
            <a:schemeClr val="accent6">
              <a:lumMod val="75000"/>
              <a:alpha val="6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8921F3A-DC09-450A-8F33-A22AEDEAF8FE}"/>
              </a:ext>
            </a:extLst>
          </p:cNvPr>
          <p:cNvSpPr txBox="1"/>
          <p:nvPr/>
        </p:nvSpPr>
        <p:spPr>
          <a:xfrm>
            <a:off x="2784230" y="1656776"/>
            <a:ext cx="7227277" cy="2308324"/>
          </a:xfrm>
          <a:prstGeom prst="rect">
            <a:avLst/>
          </a:prstGeom>
          <a:noFill/>
        </p:spPr>
        <p:txBody>
          <a:bodyPr wrap="square" rtlCol="0">
            <a:spAutoFit/>
          </a:bodyPr>
          <a:lstStyle/>
          <a:p>
            <a:pPr algn="ctr"/>
            <a:r>
              <a:rPr lang="en-US" sz="7200" dirty="0">
                <a:solidFill>
                  <a:schemeClr val="bg1"/>
                </a:solidFill>
              </a:rPr>
              <a:t>We would love to hear from you</a:t>
            </a:r>
          </a:p>
        </p:txBody>
      </p:sp>
      <p:sp>
        <p:nvSpPr>
          <p:cNvPr id="7" name="TextBox 6">
            <a:extLst>
              <a:ext uri="{FF2B5EF4-FFF2-40B4-BE49-F238E27FC236}">
                <a16:creationId xmlns:a16="http://schemas.microsoft.com/office/drawing/2014/main" id="{972618BC-87AA-4766-8149-FEA2244EE3E4}"/>
              </a:ext>
            </a:extLst>
          </p:cNvPr>
          <p:cNvSpPr txBox="1"/>
          <p:nvPr/>
        </p:nvSpPr>
        <p:spPr>
          <a:xfrm>
            <a:off x="1544514" y="4370691"/>
            <a:ext cx="9706708" cy="769441"/>
          </a:xfrm>
          <a:prstGeom prst="rect">
            <a:avLst/>
          </a:prstGeom>
          <a:noFill/>
        </p:spPr>
        <p:txBody>
          <a:bodyPr wrap="square" rtlCol="0">
            <a:spAutoFit/>
          </a:bodyPr>
          <a:lstStyle/>
          <a:p>
            <a:pPr algn="ctr"/>
            <a:r>
              <a:rPr lang="en-US" sz="4400" b="1" dirty="0"/>
              <a:t>Questions, comments and suggestions</a:t>
            </a:r>
          </a:p>
        </p:txBody>
      </p:sp>
    </p:spTree>
    <p:extLst>
      <p:ext uri="{BB962C8B-B14F-4D97-AF65-F5344CB8AC3E}">
        <p14:creationId xmlns:p14="http://schemas.microsoft.com/office/powerpoint/2010/main" val="23498981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44DD81-FC67-4A15-A54B-92977CF9BD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668" y="159391"/>
            <a:ext cx="11807970" cy="6641983"/>
          </a:xfrm>
          <a:prstGeom prst="rect">
            <a:avLst/>
          </a:prstGeom>
        </p:spPr>
      </p:pic>
      <p:sp>
        <p:nvSpPr>
          <p:cNvPr id="5" name="Rectangle 4">
            <a:extLst>
              <a:ext uri="{FF2B5EF4-FFF2-40B4-BE49-F238E27FC236}">
                <a16:creationId xmlns:a16="http://schemas.microsoft.com/office/drawing/2014/main" id="{F4487551-D9CC-43BD-A584-25F238235E55}"/>
              </a:ext>
            </a:extLst>
          </p:cNvPr>
          <p:cNvSpPr/>
          <p:nvPr/>
        </p:nvSpPr>
        <p:spPr>
          <a:xfrm>
            <a:off x="0" y="0"/>
            <a:ext cx="12192000" cy="6858000"/>
          </a:xfrm>
          <a:prstGeom prst="rect">
            <a:avLst/>
          </a:prstGeom>
          <a:solidFill>
            <a:schemeClr val="accent6">
              <a:lumMod val="50000"/>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dirty="0">
              <a:solidFill>
                <a:srgbClr val="999999"/>
              </a:solidFill>
              <a:latin typeface="Oxygen"/>
              <a:ea typeface="Oxygen"/>
              <a:cs typeface="Oxygen"/>
              <a:sym typeface="Oxygen"/>
            </a:endParaRPr>
          </a:p>
        </p:txBody>
      </p:sp>
      <p:sp>
        <p:nvSpPr>
          <p:cNvPr id="6" name="Rectangle 5">
            <a:extLst>
              <a:ext uri="{FF2B5EF4-FFF2-40B4-BE49-F238E27FC236}">
                <a16:creationId xmlns:a16="http://schemas.microsoft.com/office/drawing/2014/main" id="{8F82E27A-A964-478E-BA9E-DBC5BEDC85DF}"/>
              </a:ext>
            </a:extLst>
          </p:cNvPr>
          <p:cNvSpPr/>
          <p:nvPr/>
        </p:nvSpPr>
        <p:spPr>
          <a:xfrm>
            <a:off x="3949787" y="2209696"/>
            <a:ext cx="4499119" cy="1446550"/>
          </a:xfrm>
          <a:prstGeom prst="rect">
            <a:avLst/>
          </a:prstGeom>
        </p:spPr>
        <p:txBody>
          <a:bodyPr wrap="square">
            <a:spAutoFit/>
          </a:bodyPr>
          <a:lstStyle/>
          <a:p>
            <a:pPr algn="ctr"/>
            <a:r>
              <a:rPr lang="en-US" sz="4400" b="1" dirty="0">
                <a:solidFill>
                  <a:schemeClr val="bg1"/>
                </a:solidFill>
                <a:latin typeface="Trebuchet MS" panose="020B0603020202020204" pitchFamily="34" charset="0"/>
                <a:ea typeface="Lato" panose="020F0502020204030203" pitchFamily="34" charset="0"/>
                <a:cs typeface="Lato" panose="020F0502020204030203" pitchFamily="34" charset="0"/>
              </a:rPr>
              <a:t>THANK YOU FOR VIEWING</a:t>
            </a:r>
          </a:p>
        </p:txBody>
      </p:sp>
      <p:sp>
        <p:nvSpPr>
          <p:cNvPr id="7" name="Rectangle 6">
            <a:extLst>
              <a:ext uri="{FF2B5EF4-FFF2-40B4-BE49-F238E27FC236}">
                <a16:creationId xmlns:a16="http://schemas.microsoft.com/office/drawing/2014/main" id="{43B9F6CE-36D8-4925-AA13-77BC5E46922C}"/>
              </a:ext>
            </a:extLst>
          </p:cNvPr>
          <p:cNvSpPr/>
          <p:nvPr/>
        </p:nvSpPr>
        <p:spPr>
          <a:xfrm>
            <a:off x="3118585" y="3878422"/>
            <a:ext cx="5678906" cy="1078500"/>
          </a:xfrm>
          <a:prstGeom prst="rect">
            <a:avLst/>
          </a:prstGeom>
        </p:spPr>
        <p:txBody>
          <a:bodyPr wrap="square">
            <a:spAutoFit/>
          </a:bodyPr>
          <a:lstStyle/>
          <a:p>
            <a:pPr algn="ctr">
              <a:lnSpc>
                <a:spcPct val="120000"/>
              </a:lnSpc>
            </a:pPr>
            <a:r>
              <a:rPr lang="en-US" sz="2800" dirty="0">
                <a:solidFill>
                  <a:schemeClr val="bg1"/>
                </a:solidFill>
                <a:latin typeface="Lato" panose="020F0502020204030203" pitchFamily="34" charset="0"/>
                <a:ea typeface="Lato" panose="020F0502020204030203" pitchFamily="34" charset="0"/>
                <a:cs typeface="Lato" panose="020F0502020204030203" pitchFamily="34" charset="0"/>
              </a:rPr>
              <a:t>www.anwojuehopefoundation.org</a:t>
            </a:r>
          </a:p>
          <a:p>
            <a:pPr algn="ctr">
              <a:lnSpc>
                <a:spcPct val="120000"/>
              </a:lnSpc>
            </a:pPr>
            <a:r>
              <a:rPr lang="en-US" sz="2800" dirty="0">
                <a:solidFill>
                  <a:schemeClr val="bg1"/>
                </a:solidFill>
                <a:latin typeface="Lato" panose="020F0502020204030203" pitchFamily="34" charset="0"/>
                <a:ea typeface="Lato" panose="020F0502020204030203" pitchFamily="34" charset="0"/>
                <a:cs typeface="Lato" panose="020F0502020204030203" pitchFamily="34" charset="0"/>
              </a:rPr>
              <a:t>+2347051557075</a:t>
            </a:r>
          </a:p>
        </p:txBody>
      </p:sp>
    </p:spTree>
    <p:extLst>
      <p:ext uri="{BB962C8B-B14F-4D97-AF65-F5344CB8AC3E}">
        <p14:creationId xmlns:p14="http://schemas.microsoft.com/office/powerpoint/2010/main" val="10553767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892621-1BB7-4780-BF83-72B5AC8C8EC5}"/>
              </a:ext>
            </a:extLst>
          </p:cNvPr>
          <p:cNvSpPr/>
          <p:nvPr/>
        </p:nvSpPr>
        <p:spPr>
          <a:xfrm>
            <a:off x="339255" y="842839"/>
            <a:ext cx="11513489" cy="54307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F867EE7-712B-45CD-A7D7-DA3A094590B5}"/>
              </a:ext>
            </a:extLst>
          </p:cNvPr>
          <p:cNvSpPr txBox="1"/>
          <p:nvPr/>
        </p:nvSpPr>
        <p:spPr>
          <a:xfrm>
            <a:off x="-87465" y="6544326"/>
            <a:ext cx="3975652" cy="369332"/>
          </a:xfrm>
          <a:prstGeom prst="rect">
            <a:avLst/>
          </a:prstGeom>
          <a:noFill/>
        </p:spPr>
        <p:txBody>
          <a:bodyPr wrap="square" rtlCol="0">
            <a:spAutoFit/>
          </a:bodyPr>
          <a:lstStyle/>
          <a:p>
            <a:r>
              <a:rPr lang="en-US" dirty="0" err="1"/>
              <a:t>Anwojue</a:t>
            </a:r>
            <a:r>
              <a:rPr lang="en-US" dirty="0"/>
              <a:t> Hope Foundation 2024</a:t>
            </a:r>
          </a:p>
        </p:txBody>
      </p:sp>
      <p:graphicFrame>
        <p:nvGraphicFramePr>
          <p:cNvPr id="4" name="Object 3">
            <a:extLst>
              <a:ext uri="{FF2B5EF4-FFF2-40B4-BE49-F238E27FC236}">
                <a16:creationId xmlns:a16="http://schemas.microsoft.com/office/drawing/2014/main" id="{46E97E5B-E4E6-455D-B609-255F92872E0B}"/>
              </a:ext>
            </a:extLst>
          </p:cNvPr>
          <p:cNvGraphicFramePr>
            <a:graphicFrameLocks noChangeAspect="1"/>
          </p:cNvGraphicFramePr>
          <p:nvPr>
            <p:extLst>
              <p:ext uri="{D42A27DB-BD31-4B8C-83A1-F6EECF244321}">
                <p14:modId xmlns:p14="http://schemas.microsoft.com/office/powerpoint/2010/main" val="2632670225"/>
              </p:ext>
            </p:extLst>
          </p:nvPr>
        </p:nvGraphicFramePr>
        <p:xfrm>
          <a:off x="405078" y="2648173"/>
          <a:ext cx="2231747" cy="2204196"/>
        </p:xfrm>
        <a:graphic>
          <a:graphicData uri="http://schemas.openxmlformats.org/presentationml/2006/ole">
            <mc:AlternateContent xmlns:mc="http://schemas.openxmlformats.org/markup-compatibility/2006">
              <mc:Choice xmlns:v="urn:schemas-microsoft-com:vml" Requires="v">
                <p:oleObj spid="_x0000_s1197" name="CorelDRAW" r:id="rId3" imgW="1156644" imgH="1142575" progId="CorelDraw.Graphic.17">
                  <p:embed/>
                </p:oleObj>
              </mc:Choice>
              <mc:Fallback>
                <p:oleObj name="CorelDRAW" r:id="rId3" imgW="1156644" imgH="1142575" progId="CorelDraw.Graphic.17">
                  <p:embed/>
                  <p:pic>
                    <p:nvPicPr>
                      <p:cNvPr id="11" name="Object 10">
                        <a:extLst>
                          <a:ext uri="{FF2B5EF4-FFF2-40B4-BE49-F238E27FC236}">
                            <a16:creationId xmlns:a16="http://schemas.microsoft.com/office/drawing/2014/main" id="{F0B685DA-C2AC-4004-8788-241EA6CEC1FC}"/>
                          </a:ext>
                        </a:extLst>
                      </p:cNvPr>
                      <p:cNvPicPr/>
                      <p:nvPr/>
                    </p:nvPicPr>
                    <p:blipFill>
                      <a:blip r:embed="rId4"/>
                      <a:stretch>
                        <a:fillRect/>
                      </a:stretch>
                    </p:blipFill>
                    <p:spPr>
                      <a:xfrm>
                        <a:off x="405078" y="2648173"/>
                        <a:ext cx="2231747" cy="2204196"/>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1DA1A6E8-FB67-438D-B1AE-6027382F0627}"/>
              </a:ext>
            </a:extLst>
          </p:cNvPr>
          <p:cNvSpPr txBox="1"/>
          <p:nvPr/>
        </p:nvSpPr>
        <p:spPr>
          <a:xfrm>
            <a:off x="2450325" y="292032"/>
            <a:ext cx="7291347" cy="584775"/>
          </a:xfrm>
          <a:prstGeom prst="rect">
            <a:avLst/>
          </a:prstGeom>
          <a:noFill/>
        </p:spPr>
        <p:txBody>
          <a:bodyPr wrap="square" rtlCol="0">
            <a:spAutoFit/>
          </a:bodyPr>
          <a:lstStyle/>
          <a:p>
            <a:pPr algn="ctr"/>
            <a:r>
              <a:rPr lang="en-CA" sz="3200" b="1" dirty="0">
                <a:solidFill>
                  <a:schemeClr val="bg1"/>
                </a:solidFill>
                <a:effectLst>
                  <a:outerShdw blurRad="38100" dist="38100" dir="2700000" algn="tl">
                    <a:srgbClr val="000000">
                      <a:alpha val="43137"/>
                    </a:srgbClr>
                  </a:outerShdw>
                </a:effectLst>
                <a:latin typeface="Raleway" panose="020B0003030101060003" pitchFamily="34" charset="0"/>
              </a:rPr>
              <a:t>CONTENT TABLE </a:t>
            </a:r>
          </a:p>
        </p:txBody>
      </p:sp>
      <p:cxnSp>
        <p:nvCxnSpPr>
          <p:cNvPr id="8" name="Straight Connector 7">
            <a:extLst>
              <a:ext uri="{FF2B5EF4-FFF2-40B4-BE49-F238E27FC236}">
                <a16:creationId xmlns:a16="http://schemas.microsoft.com/office/drawing/2014/main" id="{E8CFEABF-5E04-47F1-86A4-0EB3191E312A}"/>
              </a:ext>
            </a:extLst>
          </p:cNvPr>
          <p:cNvCxnSpPr/>
          <p:nvPr/>
        </p:nvCxnSpPr>
        <p:spPr>
          <a:xfrm>
            <a:off x="3124863" y="842839"/>
            <a:ext cx="0" cy="5430741"/>
          </a:xfrm>
          <a:prstGeom prst="line">
            <a:avLst/>
          </a:prstGeom>
          <a:ln>
            <a:solidFill>
              <a:schemeClr val="accent6">
                <a:lumMod val="50000"/>
              </a:schemeClr>
            </a:solidFill>
            <a:prstDash val="sysDash"/>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14C9013A-FFEE-4688-A680-0F100CC882FC}"/>
              </a:ext>
            </a:extLst>
          </p:cNvPr>
          <p:cNvSpPr txBox="1"/>
          <p:nvPr/>
        </p:nvSpPr>
        <p:spPr>
          <a:xfrm>
            <a:off x="3539531" y="1357606"/>
            <a:ext cx="8557232" cy="3170099"/>
          </a:xfrm>
          <a:prstGeom prst="rect">
            <a:avLst/>
          </a:prstGeom>
          <a:noFill/>
        </p:spPr>
        <p:txBody>
          <a:bodyPr wrap="square" rtlCol="0">
            <a:spAutoFit/>
          </a:bodyPr>
          <a:lstStyle/>
          <a:p>
            <a:endParaRPr lang="en-US" sz="2000" dirty="0"/>
          </a:p>
          <a:p>
            <a:pPr marL="285750" indent="-285750">
              <a:buFont typeface="Arial" panose="020B0604020202020204" pitchFamily="34" charset="0"/>
              <a:buChar char="•"/>
            </a:pPr>
            <a:r>
              <a:rPr lang="en-US" sz="2000" dirty="0"/>
              <a:t>Welcome Address (AHF Executive Director</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2024 impact report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Here comes 2025</a:t>
            </a:r>
          </a:p>
          <a:p>
            <a:endParaRPr lang="en-US" sz="2000" dirty="0"/>
          </a:p>
          <a:p>
            <a:pPr marL="285750" indent="-285750">
              <a:buFont typeface="Arial" panose="020B0604020202020204" pitchFamily="34" charset="0"/>
              <a:buChar char="•"/>
            </a:pPr>
            <a:r>
              <a:rPr lang="en-US" sz="2000" dirty="0"/>
              <a:t>We love feedbacks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Thanks for viewing</a:t>
            </a:r>
          </a:p>
        </p:txBody>
      </p:sp>
    </p:spTree>
    <p:extLst>
      <p:ext uri="{BB962C8B-B14F-4D97-AF65-F5344CB8AC3E}">
        <p14:creationId xmlns:p14="http://schemas.microsoft.com/office/powerpoint/2010/main" val="3528423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892621-1BB7-4780-BF83-72B5AC8C8EC5}"/>
              </a:ext>
            </a:extLst>
          </p:cNvPr>
          <p:cNvSpPr/>
          <p:nvPr/>
        </p:nvSpPr>
        <p:spPr>
          <a:xfrm>
            <a:off x="339255" y="842839"/>
            <a:ext cx="11513489" cy="54307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F867EE7-712B-45CD-A7D7-DA3A094590B5}"/>
              </a:ext>
            </a:extLst>
          </p:cNvPr>
          <p:cNvSpPr txBox="1"/>
          <p:nvPr/>
        </p:nvSpPr>
        <p:spPr>
          <a:xfrm>
            <a:off x="-87465" y="6544326"/>
            <a:ext cx="3975652" cy="369332"/>
          </a:xfrm>
          <a:prstGeom prst="rect">
            <a:avLst/>
          </a:prstGeom>
          <a:noFill/>
        </p:spPr>
        <p:txBody>
          <a:bodyPr wrap="square" rtlCol="0">
            <a:spAutoFit/>
          </a:bodyPr>
          <a:lstStyle/>
          <a:p>
            <a:r>
              <a:rPr lang="en-US" dirty="0" err="1"/>
              <a:t>Anwojue</a:t>
            </a:r>
            <a:r>
              <a:rPr lang="en-US" dirty="0"/>
              <a:t> Hope Foundation 2024</a:t>
            </a:r>
          </a:p>
        </p:txBody>
      </p:sp>
      <p:sp>
        <p:nvSpPr>
          <p:cNvPr id="5" name="TextBox 4">
            <a:extLst>
              <a:ext uri="{FF2B5EF4-FFF2-40B4-BE49-F238E27FC236}">
                <a16:creationId xmlns:a16="http://schemas.microsoft.com/office/drawing/2014/main" id="{1DA1A6E8-FB67-438D-B1AE-6027382F0627}"/>
              </a:ext>
            </a:extLst>
          </p:cNvPr>
          <p:cNvSpPr txBox="1"/>
          <p:nvPr/>
        </p:nvSpPr>
        <p:spPr>
          <a:xfrm>
            <a:off x="2768378" y="258064"/>
            <a:ext cx="7291347" cy="584775"/>
          </a:xfrm>
          <a:prstGeom prst="rect">
            <a:avLst/>
          </a:prstGeom>
          <a:noFill/>
        </p:spPr>
        <p:txBody>
          <a:bodyPr wrap="square" rtlCol="0">
            <a:spAutoFit/>
          </a:bodyPr>
          <a:lstStyle/>
          <a:p>
            <a:pPr algn="ctr"/>
            <a:r>
              <a:rPr lang="en-CA" sz="3200" b="1" dirty="0">
                <a:effectLst>
                  <a:outerShdw blurRad="38100" dist="38100" dir="2700000" algn="tl">
                    <a:srgbClr val="000000">
                      <a:alpha val="43137"/>
                    </a:srgbClr>
                  </a:outerShdw>
                </a:effectLst>
                <a:latin typeface="Raleway" panose="020B0003030101060003" pitchFamily="34" charset="0"/>
              </a:rPr>
              <a:t>Welcome Address </a:t>
            </a:r>
          </a:p>
        </p:txBody>
      </p:sp>
      <p:sp>
        <p:nvSpPr>
          <p:cNvPr id="10" name="TextBox 9">
            <a:extLst>
              <a:ext uri="{FF2B5EF4-FFF2-40B4-BE49-F238E27FC236}">
                <a16:creationId xmlns:a16="http://schemas.microsoft.com/office/drawing/2014/main" id="{14C9013A-FFEE-4688-A680-0F100CC882FC}"/>
              </a:ext>
            </a:extLst>
          </p:cNvPr>
          <p:cNvSpPr txBox="1"/>
          <p:nvPr/>
        </p:nvSpPr>
        <p:spPr>
          <a:xfrm>
            <a:off x="645379" y="1296051"/>
            <a:ext cx="10901239" cy="4893647"/>
          </a:xfrm>
          <a:prstGeom prst="rect">
            <a:avLst/>
          </a:prstGeom>
          <a:noFill/>
        </p:spPr>
        <p:txBody>
          <a:bodyPr wrap="square" rtlCol="0">
            <a:spAutoFit/>
          </a:bodyPr>
          <a:lstStyle/>
          <a:p>
            <a:r>
              <a:rPr lang="en-US" sz="2400" dirty="0"/>
              <a:t>Dear Esteemed Readers,</a:t>
            </a:r>
          </a:p>
          <a:p>
            <a:endParaRPr lang="en-US" sz="2400" dirty="0"/>
          </a:p>
          <a:p>
            <a:r>
              <a:rPr lang="en-US" sz="2400" dirty="0"/>
              <a:t>I extend a warm welcome to our virtual end-of-year board meeting. It is a pleasure to have you all join us today, despite the distance. Your unwavering commitment and guidance have been instrumental in our organization's progress throughout the year.</a:t>
            </a:r>
          </a:p>
          <a:p>
            <a:endParaRPr lang="en-US" sz="2400" dirty="0"/>
          </a:p>
          <a:p>
            <a:r>
              <a:rPr lang="en-US" sz="2400" dirty="0"/>
              <a:t>As we reflect on the past year, I am filled with pride and gratitude for the impactful work we have accomplished across over 8 local governments in Ogun State. Our projects have touched the lives of boys, girls, women, men, and the elderly, making a tangible difference in their communities. </a:t>
            </a:r>
            <a:r>
              <a:rPr lang="en-US" sz="2400" b="1" dirty="0"/>
              <a:t>And now, we are honored to have been recognized with the award for Best Project of the Year by YALIOGUN.</a:t>
            </a:r>
          </a:p>
          <a:p>
            <a:endParaRPr lang="en-US" sz="2400" dirty="0"/>
          </a:p>
          <a:p>
            <a:r>
              <a:rPr lang="en-US" sz="2400" dirty="0"/>
              <a:t>Together, we have empowered individuals and encouraged sustainable development.</a:t>
            </a:r>
            <a:endParaRPr lang="en-US" sz="2200" dirty="0"/>
          </a:p>
        </p:txBody>
      </p:sp>
    </p:spTree>
    <p:extLst>
      <p:ext uri="{BB962C8B-B14F-4D97-AF65-F5344CB8AC3E}">
        <p14:creationId xmlns:p14="http://schemas.microsoft.com/office/powerpoint/2010/main" val="3543475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892621-1BB7-4780-BF83-72B5AC8C8EC5}"/>
              </a:ext>
            </a:extLst>
          </p:cNvPr>
          <p:cNvSpPr/>
          <p:nvPr/>
        </p:nvSpPr>
        <p:spPr>
          <a:xfrm>
            <a:off x="339255" y="842839"/>
            <a:ext cx="11513489" cy="54307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F867EE7-712B-45CD-A7D7-DA3A094590B5}"/>
              </a:ext>
            </a:extLst>
          </p:cNvPr>
          <p:cNvSpPr txBox="1"/>
          <p:nvPr/>
        </p:nvSpPr>
        <p:spPr>
          <a:xfrm>
            <a:off x="-87465" y="6544326"/>
            <a:ext cx="3975652" cy="369332"/>
          </a:xfrm>
          <a:prstGeom prst="rect">
            <a:avLst/>
          </a:prstGeom>
          <a:noFill/>
        </p:spPr>
        <p:txBody>
          <a:bodyPr wrap="square" rtlCol="0">
            <a:spAutoFit/>
          </a:bodyPr>
          <a:lstStyle/>
          <a:p>
            <a:r>
              <a:rPr lang="en-US" dirty="0" err="1"/>
              <a:t>Anwojue</a:t>
            </a:r>
            <a:r>
              <a:rPr lang="en-US" dirty="0"/>
              <a:t> Hope Foundation 2024</a:t>
            </a:r>
          </a:p>
        </p:txBody>
      </p:sp>
      <p:sp>
        <p:nvSpPr>
          <p:cNvPr id="5" name="TextBox 4">
            <a:extLst>
              <a:ext uri="{FF2B5EF4-FFF2-40B4-BE49-F238E27FC236}">
                <a16:creationId xmlns:a16="http://schemas.microsoft.com/office/drawing/2014/main" id="{1DA1A6E8-FB67-438D-B1AE-6027382F0627}"/>
              </a:ext>
            </a:extLst>
          </p:cNvPr>
          <p:cNvSpPr txBox="1"/>
          <p:nvPr/>
        </p:nvSpPr>
        <p:spPr>
          <a:xfrm>
            <a:off x="2768378" y="258064"/>
            <a:ext cx="7291347" cy="584775"/>
          </a:xfrm>
          <a:prstGeom prst="rect">
            <a:avLst/>
          </a:prstGeom>
          <a:noFill/>
        </p:spPr>
        <p:txBody>
          <a:bodyPr wrap="square" rtlCol="0">
            <a:spAutoFit/>
          </a:bodyPr>
          <a:lstStyle/>
          <a:p>
            <a:pPr algn="ctr"/>
            <a:r>
              <a:rPr lang="en-CA" sz="3200" b="1" dirty="0">
                <a:effectLst>
                  <a:outerShdw blurRad="38100" dist="38100" dir="2700000" algn="tl">
                    <a:srgbClr val="000000">
                      <a:alpha val="43137"/>
                    </a:srgbClr>
                  </a:outerShdw>
                </a:effectLst>
                <a:latin typeface="Raleway" panose="020B0003030101060003" pitchFamily="34" charset="0"/>
              </a:rPr>
              <a:t>Welcome Address </a:t>
            </a:r>
          </a:p>
        </p:txBody>
      </p:sp>
      <p:sp>
        <p:nvSpPr>
          <p:cNvPr id="10" name="TextBox 9">
            <a:extLst>
              <a:ext uri="{FF2B5EF4-FFF2-40B4-BE49-F238E27FC236}">
                <a16:creationId xmlns:a16="http://schemas.microsoft.com/office/drawing/2014/main" id="{14C9013A-FFEE-4688-A680-0F100CC882FC}"/>
              </a:ext>
            </a:extLst>
          </p:cNvPr>
          <p:cNvSpPr txBox="1"/>
          <p:nvPr/>
        </p:nvSpPr>
        <p:spPr>
          <a:xfrm>
            <a:off x="645380" y="1102934"/>
            <a:ext cx="10901239" cy="4832092"/>
          </a:xfrm>
          <a:prstGeom prst="rect">
            <a:avLst/>
          </a:prstGeom>
          <a:noFill/>
        </p:spPr>
        <p:txBody>
          <a:bodyPr wrap="square" rtlCol="0">
            <a:spAutoFit/>
          </a:bodyPr>
          <a:lstStyle/>
          <a:p>
            <a:r>
              <a:rPr lang="en-US" sz="2800" dirty="0"/>
              <a:t>We have witnessed the transformative power of our initiatives, and I am truly humbled to be part of such a dedicated team.</a:t>
            </a:r>
          </a:p>
          <a:p>
            <a:endParaRPr lang="en-US" sz="2800" dirty="0"/>
          </a:p>
          <a:p>
            <a:r>
              <a:rPr lang="en-US" sz="2800" dirty="0"/>
              <a:t>As we look ahead to 2025, I am filled with optimism and excitement. With your continued support and the unwavering dedication of our team, I am confident that we will achieve even greater heights. We are committed to expanding our reach, deepening our impact, and painting the communities with smile.</a:t>
            </a:r>
          </a:p>
          <a:p>
            <a:endParaRPr lang="en-US" sz="2800" dirty="0"/>
          </a:p>
          <a:p>
            <a:r>
              <a:rPr lang="en-US" sz="2800" dirty="0"/>
              <a:t>Thank you once again for your invaluable contributions. I look forward to a productive and insightful meeting.</a:t>
            </a:r>
            <a:endParaRPr lang="en-US" sz="2200" dirty="0"/>
          </a:p>
        </p:txBody>
      </p:sp>
    </p:spTree>
    <p:extLst>
      <p:ext uri="{BB962C8B-B14F-4D97-AF65-F5344CB8AC3E}">
        <p14:creationId xmlns:p14="http://schemas.microsoft.com/office/powerpoint/2010/main" val="38002800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D14342E-8F8A-4528-A2D3-C27366C8AAB9}"/>
              </a:ext>
            </a:extLst>
          </p:cNvPr>
          <p:cNvSpPr txBox="1"/>
          <p:nvPr/>
        </p:nvSpPr>
        <p:spPr>
          <a:xfrm>
            <a:off x="3602360" y="2725832"/>
            <a:ext cx="4987279" cy="1754326"/>
          </a:xfrm>
          <a:prstGeom prst="rect">
            <a:avLst/>
          </a:prstGeom>
          <a:noFill/>
        </p:spPr>
        <p:txBody>
          <a:bodyPr wrap="square" rtlCol="0">
            <a:spAutoFit/>
          </a:bodyPr>
          <a:lstStyle/>
          <a:p>
            <a:pPr algn="ctr"/>
            <a:r>
              <a:rPr lang="en-US" sz="3600" b="1" dirty="0">
                <a:solidFill>
                  <a:schemeClr val="bg1"/>
                </a:solidFill>
              </a:rPr>
              <a:t>2024 IMPACT REPORT </a:t>
            </a:r>
          </a:p>
          <a:p>
            <a:pPr algn="ctr"/>
            <a:r>
              <a:rPr lang="en-US" sz="3600" b="1" dirty="0">
                <a:solidFill>
                  <a:schemeClr val="bg1"/>
                </a:solidFill>
              </a:rPr>
              <a:t>BY</a:t>
            </a:r>
          </a:p>
          <a:p>
            <a:pPr algn="ctr"/>
            <a:r>
              <a:rPr lang="en-US" sz="3600" b="1" dirty="0">
                <a:solidFill>
                  <a:schemeClr val="bg1"/>
                </a:solidFill>
              </a:rPr>
              <a:t>AHF PROJECT MANAGER </a:t>
            </a:r>
          </a:p>
        </p:txBody>
      </p:sp>
      <p:sp>
        <p:nvSpPr>
          <p:cNvPr id="3" name="TextBox 2">
            <a:extLst>
              <a:ext uri="{FF2B5EF4-FFF2-40B4-BE49-F238E27FC236}">
                <a16:creationId xmlns:a16="http://schemas.microsoft.com/office/drawing/2014/main" id="{E2F320C5-0719-436E-A1DF-74A18DC47FE1}"/>
              </a:ext>
            </a:extLst>
          </p:cNvPr>
          <p:cNvSpPr txBox="1"/>
          <p:nvPr/>
        </p:nvSpPr>
        <p:spPr>
          <a:xfrm>
            <a:off x="-87465" y="6544326"/>
            <a:ext cx="3975652" cy="369332"/>
          </a:xfrm>
          <a:prstGeom prst="rect">
            <a:avLst/>
          </a:prstGeom>
          <a:noFill/>
        </p:spPr>
        <p:txBody>
          <a:bodyPr wrap="square" rtlCol="0">
            <a:spAutoFit/>
          </a:bodyPr>
          <a:lstStyle/>
          <a:p>
            <a:r>
              <a:rPr lang="en-US" dirty="0" err="1"/>
              <a:t>Anwojue</a:t>
            </a:r>
            <a:r>
              <a:rPr lang="en-US" dirty="0"/>
              <a:t> Hope Foundation 2024</a:t>
            </a:r>
          </a:p>
        </p:txBody>
      </p:sp>
    </p:spTree>
    <p:extLst>
      <p:ext uri="{BB962C8B-B14F-4D97-AF65-F5344CB8AC3E}">
        <p14:creationId xmlns:p14="http://schemas.microsoft.com/office/powerpoint/2010/main" val="21900066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68FC59-F2E6-4C9C-AC48-625EACD74ECC}"/>
              </a:ext>
            </a:extLst>
          </p:cNvPr>
          <p:cNvSpPr/>
          <p:nvPr/>
        </p:nvSpPr>
        <p:spPr>
          <a:xfrm>
            <a:off x="0" y="606392"/>
            <a:ext cx="12192000" cy="56885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AHF continued its dedicated efforts to bring joy and hope to the lives of the aged, widows, orphans, and other vulnerable groups. By leveraging the foundation's resources and the invaluable support of the Board of Directors, AHF concluded the year with a positive impact on the community.</a:t>
            </a:r>
          </a:p>
        </p:txBody>
      </p:sp>
      <p:sp>
        <p:nvSpPr>
          <p:cNvPr id="8" name="TextBox 7">
            <a:extLst>
              <a:ext uri="{FF2B5EF4-FFF2-40B4-BE49-F238E27FC236}">
                <a16:creationId xmlns:a16="http://schemas.microsoft.com/office/drawing/2014/main" id="{5490CA6D-604F-40CF-8C56-EF33FB01CB26}"/>
              </a:ext>
            </a:extLst>
          </p:cNvPr>
          <p:cNvSpPr txBox="1"/>
          <p:nvPr/>
        </p:nvSpPr>
        <p:spPr>
          <a:xfrm>
            <a:off x="2300438" y="606391"/>
            <a:ext cx="5207267" cy="523220"/>
          </a:xfrm>
          <a:prstGeom prst="rect">
            <a:avLst/>
          </a:prstGeom>
          <a:noFill/>
        </p:spPr>
        <p:txBody>
          <a:bodyPr wrap="square" rtlCol="0">
            <a:spAutoFit/>
          </a:bodyPr>
          <a:lstStyle/>
          <a:p>
            <a:r>
              <a:rPr lang="en-US" sz="2800" b="1" dirty="0"/>
              <a:t>EXECUTIVE SUMMARY</a:t>
            </a:r>
          </a:p>
        </p:txBody>
      </p:sp>
      <p:pic>
        <p:nvPicPr>
          <p:cNvPr id="11" name="Picture 10">
            <a:extLst>
              <a:ext uri="{FF2B5EF4-FFF2-40B4-BE49-F238E27FC236}">
                <a16:creationId xmlns:a16="http://schemas.microsoft.com/office/drawing/2014/main" id="{FC2AEB35-BBB0-452F-91D8-F56EA5391B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29" y="606392"/>
            <a:ext cx="4241533" cy="5655377"/>
          </a:xfrm>
          <a:prstGeom prst="rect">
            <a:avLst/>
          </a:prstGeom>
        </p:spPr>
      </p:pic>
      <p:sp>
        <p:nvSpPr>
          <p:cNvPr id="13" name="TextBox 12">
            <a:extLst>
              <a:ext uri="{FF2B5EF4-FFF2-40B4-BE49-F238E27FC236}">
                <a16:creationId xmlns:a16="http://schemas.microsoft.com/office/drawing/2014/main" id="{093903B4-D991-4576-B7DF-A14B8001AB47}"/>
              </a:ext>
            </a:extLst>
          </p:cNvPr>
          <p:cNvSpPr txBox="1"/>
          <p:nvPr/>
        </p:nvSpPr>
        <p:spPr>
          <a:xfrm>
            <a:off x="-87465" y="6544326"/>
            <a:ext cx="3975652" cy="369332"/>
          </a:xfrm>
          <a:prstGeom prst="rect">
            <a:avLst/>
          </a:prstGeom>
          <a:noFill/>
        </p:spPr>
        <p:txBody>
          <a:bodyPr wrap="square" rtlCol="0">
            <a:spAutoFit/>
          </a:bodyPr>
          <a:lstStyle/>
          <a:p>
            <a:r>
              <a:rPr lang="en-US" dirty="0" err="1"/>
              <a:t>Anwojue</a:t>
            </a:r>
            <a:r>
              <a:rPr lang="en-US" dirty="0"/>
              <a:t> Hope Foundation 2024</a:t>
            </a:r>
          </a:p>
        </p:txBody>
      </p:sp>
      <p:sp>
        <p:nvSpPr>
          <p:cNvPr id="14" name="TextBox 13">
            <a:extLst>
              <a:ext uri="{FF2B5EF4-FFF2-40B4-BE49-F238E27FC236}">
                <a16:creationId xmlns:a16="http://schemas.microsoft.com/office/drawing/2014/main" id="{9840AED4-9F52-4C6B-AD23-7B10F14EB7C9}"/>
              </a:ext>
            </a:extLst>
          </p:cNvPr>
          <p:cNvSpPr txBox="1"/>
          <p:nvPr/>
        </p:nvSpPr>
        <p:spPr>
          <a:xfrm>
            <a:off x="72189" y="1652830"/>
            <a:ext cx="7849402" cy="4708981"/>
          </a:xfrm>
          <a:prstGeom prst="rect">
            <a:avLst/>
          </a:prstGeom>
          <a:noFill/>
        </p:spPr>
        <p:txBody>
          <a:bodyPr wrap="square" rtlCol="0">
            <a:spAutoFit/>
          </a:bodyPr>
          <a:lstStyle/>
          <a:p>
            <a:pPr algn="just"/>
            <a:r>
              <a:rPr lang="en-US" sz="2000" b="1" dirty="0" err="1">
                <a:latin typeface="Raleway" panose="020B0604020202020204" charset="0"/>
              </a:rPr>
              <a:t>Anwojue</a:t>
            </a:r>
            <a:r>
              <a:rPr lang="en-US" sz="2000" b="1" dirty="0">
                <a:latin typeface="Raleway" panose="020B0604020202020204" charset="0"/>
              </a:rPr>
              <a:t> Hope Foundation continued its dedicated efforts to bring joy and hope to the lives of the aged, widows, orphans, and other vulnerable groups. By leveraging the foundation's resources and the invaluable support of the Board of Directors, AHF concluded the year with a positive impact on the community</a:t>
            </a:r>
            <a:r>
              <a:rPr lang="en-US" sz="2000" dirty="0">
                <a:latin typeface="Raleway" panose="020B0604020202020204" charset="0"/>
              </a:rPr>
              <a:t>.</a:t>
            </a:r>
          </a:p>
          <a:p>
            <a:pPr algn="just"/>
            <a:endParaRPr lang="en-US" sz="2000" dirty="0">
              <a:latin typeface="Raleway" panose="020B0604020202020204" charset="0"/>
            </a:endParaRPr>
          </a:p>
          <a:p>
            <a:pPr algn="just"/>
            <a:r>
              <a:rPr lang="en" sz="2000" dirty="0">
                <a:solidFill>
                  <a:srgbClr val="000000"/>
                </a:solidFill>
                <a:latin typeface="Raleway" panose="020B0604020202020204" charset="0"/>
                <a:ea typeface="Raleway"/>
                <a:cs typeface="Raleway"/>
                <a:sym typeface="Raleway"/>
              </a:rPr>
              <a:t>The focus is on the provision of resources to support the vulnerable groups </a:t>
            </a:r>
            <a:r>
              <a:rPr lang="en-US" sz="2000" dirty="0">
                <a:solidFill>
                  <a:srgbClr val="000000"/>
                </a:solidFill>
                <a:latin typeface="Raleway" panose="020B0604020202020204" charset="0"/>
                <a:ea typeface="Raleway"/>
                <a:cs typeface="Raleway"/>
                <a:sym typeface="Raleway"/>
              </a:rPr>
              <a:t>through our health and food matters initiative,</a:t>
            </a:r>
            <a:r>
              <a:rPr lang="en" sz="2000" dirty="0">
                <a:solidFill>
                  <a:srgbClr val="000000"/>
                </a:solidFill>
                <a:latin typeface="Raleway" panose="020B0604020202020204" charset="0"/>
                <a:ea typeface="Raleway"/>
                <a:cs typeface="Raleway"/>
                <a:sym typeface="Raleway"/>
              </a:rPr>
              <a:t> capacity building for in and out of school girls </a:t>
            </a:r>
            <a:r>
              <a:rPr lang="en-US" sz="2000" dirty="0">
                <a:solidFill>
                  <a:srgbClr val="000000"/>
                </a:solidFill>
                <a:latin typeface="Raleway" panose="020B0604020202020204" charset="0"/>
                <a:ea typeface="Raleway"/>
                <a:cs typeface="Raleway"/>
                <a:sym typeface="Raleway"/>
              </a:rPr>
              <a:t>with our summer skills acquisition for adolescents,</a:t>
            </a:r>
            <a:r>
              <a:rPr lang="en" sz="2000" dirty="0">
                <a:solidFill>
                  <a:srgbClr val="000000"/>
                </a:solidFill>
                <a:latin typeface="Raleway" panose="020B0604020202020204" charset="0"/>
                <a:ea typeface="Raleway"/>
                <a:cs typeface="Raleway"/>
                <a:sym typeface="Raleway"/>
              </a:rPr>
              <a:t>and to promote education among school girls </a:t>
            </a:r>
            <a:r>
              <a:rPr lang="en-US" sz="2000" dirty="0">
                <a:solidFill>
                  <a:srgbClr val="000000"/>
                </a:solidFill>
                <a:latin typeface="Raleway" panose="020B0604020202020204" charset="0"/>
                <a:ea typeface="Raleway"/>
                <a:cs typeface="Raleway"/>
                <a:sym typeface="Raleway"/>
              </a:rPr>
              <a:t>and boy with our AHF Education initiative</a:t>
            </a:r>
            <a:r>
              <a:rPr lang="en" sz="2000" dirty="0">
                <a:solidFill>
                  <a:srgbClr val="000000"/>
                </a:solidFill>
                <a:latin typeface="Raleway" panose="020B0604020202020204" charset="0"/>
                <a:ea typeface="Raleway"/>
                <a:cs typeface="Raleway"/>
                <a:sym typeface="Raleway"/>
              </a:rPr>
              <a:t>. </a:t>
            </a:r>
          </a:p>
          <a:p>
            <a:pPr algn="just"/>
            <a:endParaRPr lang="en" sz="2000" dirty="0">
              <a:solidFill>
                <a:srgbClr val="000000"/>
              </a:solidFill>
              <a:latin typeface="Raleway" panose="020B0604020202020204" charset="0"/>
              <a:ea typeface="Raleway"/>
              <a:cs typeface="Raleway"/>
              <a:sym typeface="Raleway"/>
            </a:endParaRPr>
          </a:p>
          <a:p>
            <a:pPr algn="just"/>
            <a:r>
              <a:rPr lang="en-US" sz="2000" dirty="0">
                <a:latin typeface="Raleway" panose="020B0604020202020204" charset="0"/>
              </a:rPr>
              <a:t>In 2024, AHF directly impacted the lives of </a:t>
            </a:r>
            <a:r>
              <a:rPr lang="en-US" sz="2000" b="1" dirty="0">
                <a:latin typeface="Raleway" panose="020B0604020202020204" charset="0"/>
              </a:rPr>
              <a:t>2,181 </a:t>
            </a:r>
            <a:r>
              <a:rPr lang="en-US" sz="2000" dirty="0">
                <a:latin typeface="Raleway" panose="020B0604020202020204" charset="0"/>
              </a:rPr>
              <a:t>individuals through a variety of programs and initiatives.</a:t>
            </a:r>
          </a:p>
        </p:txBody>
      </p:sp>
    </p:spTree>
    <p:extLst>
      <p:ext uri="{BB962C8B-B14F-4D97-AF65-F5344CB8AC3E}">
        <p14:creationId xmlns:p14="http://schemas.microsoft.com/office/powerpoint/2010/main" val="41570499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68FC59-F2E6-4C9C-AC48-625EACD74ECC}"/>
              </a:ext>
            </a:extLst>
          </p:cNvPr>
          <p:cNvSpPr/>
          <p:nvPr/>
        </p:nvSpPr>
        <p:spPr>
          <a:xfrm>
            <a:off x="4053926" y="499384"/>
            <a:ext cx="8138074" cy="59379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AHF continued its dedicated efforts to bring joy and hope to the lives of the aged, widows, orphans, and other vulnerable groups. By leveraging the foundation's resources and the invaluable support of the Board of Directors, AHF concluded the year with a positive impact on the community.</a:t>
            </a:r>
          </a:p>
        </p:txBody>
      </p:sp>
      <p:sp>
        <p:nvSpPr>
          <p:cNvPr id="8" name="TextBox 7">
            <a:extLst>
              <a:ext uri="{FF2B5EF4-FFF2-40B4-BE49-F238E27FC236}">
                <a16:creationId xmlns:a16="http://schemas.microsoft.com/office/drawing/2014/main" id="{5490CA6D-604F-40CF-8C56-EF33FB01CB26}"/>
              </a:ext>
            </a:extLst>
          </p:cNvPr>
          <p:cNvSpPr txBox="1"/>
          <p:nvPr/>
        </p:nvSpPr>
        <p:spPr>
          <a:xfrm>
            <a:off x="5784784" y="83172"/>
            <a:ext cx="5207267" cy="523220"/>
          </a:xfrm>
          <a:prstGeom prst="rect">
            <a:avLst/>
          </a:prstGeom>
          <a:noFill/>
        </p:spPr>
        <p:txBody>
          <a:bodyPr wrap="square" rtlCol="0">
            <a:spAutoFit/>
          </a:bodyPr>
          <a:lstStyle/>
          <a:p>
            <a:r>
              <a:rPr lang="en-US" sz="2800" b="1" dirty="0">
                <a:effectLst>
                  <a:outerShdw blurRad="38100" dist="38100" dir="2700000" algn="tl">
                    <a:srgbClr val="000000">
                      <a:alpha val="43137"/>
                    </a:srgbClr>
                  </a:outerShdw>
                </a:effectLst>
              </a:rPr>
              <a:t>2024 PROJECT OUTLINE</a:t>
            </a:r>
          </a:p>
        </p:txBody>
      </p:sp>
      <p:sp>
        <p:nvSpPr>
          <p:cNvPr id="13" name="TextBox 12">
            <a:extLst>
              <a:ext uri="{FF2B5EF4-FFF2-40B4-BE49-F238E27FC236}">
                <a16:creationId xmlns:a16="http://schemas.microsoft.com/office/drawing/2014/main" id="{093903B4-D991-4576-B7DF-A14B8001AB47}"/>
              </a:ext>
            </a:extLst>
          </p:cNvPr>
          <p:cNvSpPr txBox="1"/>
          <p:nvPr/>
        </p:nvSpPr>
        <p:spPr>
          <a:xfrm>
            <a:off x="-87465" y="6544326"/>
            <a:ext cx="3975652" cy="369332"/>
          </a:xfrm>
          <a:prstGeom prst="rect">
            <a:avLst/>
          </a:prstGeom>
          <a:noFill/>
        </p:spPr>
        <p:txBody>
          <a:bodyPr wrap="square" rtlCol="0">
            <a:spAutoFit/>
          </a:bodyPr>
          <a:lstStyle/>
          <a:p>
            <a:r>
              <a:rPr lang="en-US" dirty="0" err="1"/>
              <a:t>Anwojue</a:t>
            </a:r>
            <a:r>
              <a:rPr lang="en-US" dirty="0"/>
              <a:t> Hope Foundation 2024</a:t>
            </a:r>
          </a:p>
        </p:txBody>
      </p:sp>
      <p:sp>
        <p:nvSpPr>
          <p:cNvPr id="6" name="Rectangle 2">
            <a:extLst>
              <a:ext uri="{FF2B5EF4-FFF2-40B4-BE49-F238E27FC236}">
                <a16:creationId xmlns:a16="http://schemas.microsoft.com/office/drawing/2014/main" id="{D4559A87-8FEC-4069-968B-A8CA56DD682F}"/>
              </a:ext>
            </a:extLst>
          </p:cNvPr>
          <p:cNvSpPr>
            <a:spLocks noChangeArrowheads="1"/>
          </p:cNvSpPr>
          <p:nvPr/>
        </p:nvSpPr>
        <p:spPr bwMode="auto">
          <a:xfrm>
            <a:off x="4013734" y="718972"/>
            <a:ext cx="7812506" cy="5724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en-US" altLang="en-US" dirty="0">
                <a:latin typeface="Arial" panose="020B0604020202020204" pitchFamily="34" charset="0"/>
              </a:rPr>
              <a:t>Our primary focus is on empowering vulnerable groups through initiatives such as:</a:t>
            </a:r>
          </a:p>
          <a:p>
            <a:pPr lvl="0" algn="just" eaLnBrk="0" fontAlgn="base" hangingPunct="0">
              <a:spcBef>
                <a:spcPct val="0"/>
              </a:spcBef>
              <a:spcAft>
                <a:spcPct val="0"/>
              </a:spcAft>
            </a:pPr>
            <a:endParaRPr lang="en-US" altLang="en-US" dirty="0">
              <a:latin typeface="Arial" panose="020B0604020202020204" pitchFamily="34" charset="0"/>
            </a:endParaRPr>
          </a:p>
          <a:p>
            <a:pPr lvl="0" algn="just" eaLnBrk="0" fontAlgn="base" hangingPunct="0">
              <a:spcBef>
                <a:spcPct val="0"/>
              </a:spcBef>
              <a:spcAft>
                <a:spcPct val="0"/>
              </a:spcAft>
              <a:buFontTx/>
              <a:buChar char="•"/>
            </a:pPr>
            <a:r>
              <a:rPr lang="en-US" altLang="en-US" b="1" dirty="0">
                <a:latin typeface="Arial" panose="020B0604020202020204" pitchFamily="34" charset="0"/>
              </a:rPr>
              <a:t>Health and Food Security: </a:t>
            </a:r>
            <a:r>
              <a:rPr lang="en-US" altLang="en-US" dirty="0">
                <a:latin typeface="Arial" panose="020B0604020202020204" pitchFamily="34" charset="0"/>
              </a:rPr>
              <a:t>Provided</a:t>
            </a:r>
            <a:r>
              <a:rPr lang="en-US" sz="2000" dirty="0">
                <a:latin typeface="Raleway" panose="020B0003030101060003"/>
              </a:rPr>
              <a:t> free medical outreach and food support to elderly community members through the Health and Food Matters initiative.</a:t>
            </a:r>
            <a:endParaRPr lang="en-US" altLang="en-US" dirty="0">
              <a:latin typeface="Raleway" panose="020B0003030101060003"/>
            </a:endParaRPr>
          </a:p>
          <a:p>
            <a:pPr lvl="0" algn="just" eaLnBrk="0" fontAlgn="base" hangingPunct="0">
              <a:spcBef>
                <a:spcPct val="0"/>
              </a:spcBef>
              <a:spcAft>
                <a:spcPct val="0"/>
              </a:spcAft>
            </a:pPr>
            <a:endParaRPr lang="en-US" altLang="en-US" dirty="0">
              <a:latin typeface="Arial" panose="020B0604020202020204" pitchFamily="34" charset="0"/>
            </a:endParaRPr>
          </a:p>
          <a:p>
            <a:pPr lvl="0" algn="just" eaLnBrk="0" fontAlgn="base" hangingPunct="0">
              <a:spcBef>
                <a:spcPct val="0"/>
              </a:spcBef>
              <a:spcAft>
                <a:spcPct val="0"/>
              </a:spcAft>
              <a:buFontTx/>
              <a:buChar char="•"/>
            </a:pPr>
            <a:r>
              <a:rPr lang="en-US" altLang="en-US" b="1" dirty="0">
                <a:latin typeface="Arial" panose="020B0604020202020204" pitchFamily="34" charset="0"/>
              </a:rPr>
              <a:t>Skills Development: </a:t>
            </a:r>
            <a:r>
              <a:rPr lang="en-US" dirty="0">
                <a:latin typeface="Raleway"/>
              </a:rPr>
              <a:t>AHF provided free summer skills training to 22 adolescent boys and girls, both in and out of school, to equip them for future success.</a:t>
            </a:r>
            <a:endParaRPr lang="en-US" altLang="en-US" dirty="0">
              <a:latin typeface="Raleway"/>
            </a:endParaRPr>
          </a:p>
          <a:p>
            <a:pPr lvl="0" algn="just" eaLnBrk="0" fontAlgn="base" hangingPunct="0">
              <a:spcBef>
                <a:spcPct val="0"/>
              </a:spcBef>
              <a:spcAft>
                <a:spcPct val="0"/>
              </a:spcAft>
            </a:pPr>
            <a:r>
              <a:rPr lang="en-US" altLang="en-US" dirty="0">
                <a:latin typeface="Arial" panose="020B0604020202020204" pitchFamily="34" charset="0"/>
              </a:rPr>
              <a:t> </a:t>
            </a:r>
          </a:p>
          <a:p>
            <a:pPr lvl="0" algn="just" eaLnBrk="0" fontAlgn="base" hangingPunct="0">
              <a:spcBef>
                <a:spcPct val="0"/>
              </a:spcBef>
              <a:spcAft>
                <a:spcPct val="0"/>
              </a:spcAft>
              <a:buFontTx/>
              <a:buChar char="•"/>
            </a:pPr>
            <a:r>
              <a:rPr lang="en-US" altLang="en-US" b="1" dirty="0">
                <a:latin typeface="Arial" panose="020B0604020202020204" pitchFamily="34" charset="0"/>
              </a:rPr>
              <a:t>Education:</a:t>
            </a:r>
            <a:r>
              <a:rPr lang="en-US" altLang="en-US" dirty="0">
                <a:latin typeface="Arial" panose="020B0604020202020204" pitchFamily="34" charset="0"/>
              </a:rPr>
              <a:t> Promoting education for both boys and girls through the AHF Education and sport competition Initiatives. </a:t>
            </a:r>
          </a:p>
          <a:p>
            <a:pPr lvl="0" algn="just" eaLnBrk="0" fontAlgn="base" hangingPunct="0">
              <a:spcBef>
                <a:spcPct val="0"/>
              </a:spcBef>
              <a:spcAft>
                <a:spcPct val="0"/>
              </a:spcAft>
              <a:buFontTx/>
              <a:buChar char="•"/>
            </a:pPr>
            <a:endParaRPr lang="en-US" altLang="en-US" dirty="0">
              <a:latin typeface="Arial" panose="020B0604020202020204" pitchFamily="34" charset="0"/>
            </a:endParaRPr>
          </a:p>
          <a:p>
            <a:pPr lvl="0" algn="just" eaLnBrk="0" fontAlgn="base" hangingPunct="0">
              <a:spcBef>
                <a:spcPct val="0"/>
              </a:spcBef>
              <a:spcAft>
                <a:spcPct val="0"/>
              </a:spcAft>
              <a:buFontTx/>
              <a:buChar char="•"/>
            </a:pPr>
            <a:r>
              <a:rPr lang="en-US" b="1" dirty="0">
                <a:latin typeface="Raleway" panose="020B0003030101060003"/>
              </a:rPr>
              <a:t>AHF STAR:</a:t>
            </a:r>
            <a:r>
              <a:rPr lang="en-US" dirty="0">
                <a:latin typeface="Raleway" panose="020B0003030101060003"/>
              </a:rPr>
              <a:t> Empowered adolescent girls through reproductive health education and provided sanitary pads to promote menstrual hygiene.</a:t>
            </a:r>
            <a:endParaRPr lang="en-US" altLang="en-US" dirty="0">
              <a:latin typeface="Raleway" panose="020B0003030101060003"/>
            </a:endParaRPr>
          </a:p>
          <a:p>
            <a:pPr lvl="0" algn="just" eaLnBrk="0" fontAlgn="base" hangingPunct="0">
              <a:spcBef>
                <a:spcPct val="0"/>
              </a:spcBef>
              <a:spcAft>
                <a:spcPct val="0"/>
              </a:spcAft>
            </a:pPr>
            <a:endParaRPr lang="en-US" altLang="en-US" dirty="0">
              <a:latin typeface="Arial" panose="020B0604020202020204" pitchFamily="34" charset="0"/>
            </a:endParaRPr>
          </a:p>
          <a:p>
            <a:pPr lvl="0" algn="just" eaLnBrk="0" fontAlgn="base" hangingPunct="0">
              <a:spcBef>
                <a:spcPct val="0"/>
              </a:spcBef>
              <a:spcAft>
                <a:spcPct val="0"/>
              </a:spcAft>
            </a:pPr>
            <a:r>
              <a:rPr lang="en-US" altLang="en-US" dirty="0">
                <a:latin typeface="Arial" panose="020B0604020202020204" pitchFamily="34" charset="0"/>
              </a:rPr>
              <a:t>A significant achievement this year was the distribution of over 1100 sanitary pads to 7 schools in Abeokuta, Ogun State. This initiative directly addressed a major barrier to girls' education, reducing absenteeism.</a:t>
            </a:r>
          </a:p>
        </p:txBody>
      </p:sp>
      <p:pic>
        <p:nvPicPr>
          <p:cNvPr id="7" name="Picture 6">
            <a:extLst>
              <a:ext uri="{FF2B5EF4-FFF2-40B4-BE49-F238E27FC236}">
                <a16:creationId xmlns:a16="http://schemas.microsoft.com/office/drawing/2014/main" id="{0A95ABD6-34D2-4C2A-91F1-CC6B7A2B60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1896"/>
            <a:ext cx="4053926" cy="2687603"/>
          </a:xfrm>
          <a:prstGeom prst="rect">
            <a:avLst/>
          </a:prstGeom>
        </p:spPr>
      </p:pic>
      <p:pic>
        <p:nvPicPr>
          <p:cNvPr id="10" name="Picture 9">
            <a:extLst>
              <a:ext uri="{FF2B5EF4-FFF2-40B4-BE49-F238E27FC236}">
                <a16:creationId xmlns:a16="http://schemas.microsoft.com/office/drawing/2014/main" id="{EB1B6EDC-6000-4035-B321-7CF4FB67F6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0" y="3279499"/>
            <a:ext cx="4053926" cy="3092118"/>
          </a:xfrm>
          <a:prstGeom prst="rect">
            <a:avLst/>
          </a:prstGeom>
        </p:spPr>
      </p:pic>
    </p:spTree>
    <p:extLst>
      <p:ext uri="{BB962C8B-B14F-4D97-AF65-F5344CB8AC3E}">
        <p14:creationId xmlns:p14="http://schemas.microsoft.com/office/powerpoint/2010/main" val="7036474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68FC59-F2E6-4C9C-AC48-625EACD74ECC}"/>
              </a:ext>
            </a:extLst>
          </p:cNvPr>
          <p:cNvSpPr/>
          <p:nvPr/>
        </p:nvSpPr>
        <p:spPr>
          <a:xfrm>
            <a:off x="356133" y="1225128"/>
            <a:ext cx="11415564" cy="56885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AHF continued its dedicated efforts to bring joy and hope to the lives of the aged, widows, orphans, and other vulnerable groups. By leveraging the foundation's resources and the invaluable support of the Board of Directors, AHF concluded the year with a positive impact on the community.</a:t>
            </a:r>
          </a:p>
        </p:txBody>
      </p:sp>
      <p:sp>
        <p:nvSpPr>
          <p:cNvPr id="13" name="TextBox 12">
            <a:extLst>
              <a:ext uri="{FF2B5EF4-FFF2-40B4-BE49-F238E27FC236}">
                <a16:creationId xmlns:a16="http://schemas.microsoft.com/office/drawing/2014/main" id="{093903B4-D991-4576-B7DF-A14B8001AB47}"/>
              </a:ext>
            </a:extLst>
          </p:cNvPr>
          <p:cNvSpPr txBox="1"/>
          <p:nvPr/>
        </p:nvSpPr>
        <p:spPr>
          <a:xfrm>
            <a:off x="-87465" y="6544326"/>
            <a:ext cx="3975652" cy="369332"/>
          </a:xfrm>
          <a:prstGeom prst="rect">
            <a:avLst/>
          </a:prstGeom>
          <a:noFill/>
        </p:spPr>
        <p:txBody>
          <a:bodyPr wrap="square" rtlCol="0">
            <a:spAutoFit/>
          </a:bodyPr>
          <a:lstStyle/>
          <a:p>
            <a:r>
              <a:rPr lang="en-US" dirty="0" err="1"/>
              <a:t>Anwojue</a:t>
            </a:r>
            <a:r>
              <a:rPr lang="en-US" dirty="0"/>
              <a:t> Hope Foundation 2024</a:t>
            </a:r>
          </a:p>
        </p:txBody>
      </p:sp>
      <p:sp>
        <p:nvSpPr>
          <p:cNvPr id="3" name="TextBox 2">
            <a:extLst>
              <a:ext uri="{FF2B5EF4-FFF2-40B4-BE49-F238E27FC236}">
                <a16:creationId xmlns:a16="http://schemas.microsoft.com/office/drawing/2014/main" id="{343B3593-7498-414F-B2BB-09D4ED19EC91}"/>
              </a:ext>
            </a:extLst>
          </p:cNvPr>
          <p:cNvSpPr txBox="1"/>
          <p:nvPr/>
        </p:nvSpPr>
        <p:spPr>
          <a:xfrm>
            <a:off x="4244741" y="640353"/>
            <a:ext cx="4504623" cy="584775"/>
          </a:xfrm>
          <a:prstGeom prst="rect">
            <a:avLst/>
          </a:prstGeom>
          <a:noFill/>
        </p:spPr>
        <p:txBody>
          <a:bodyPr wrap="square" rtlCol="0">
            <a:spAutoFit/>
          </a:bodyPr>
          <a:lstStyle/>
          <a:p>
            <a:r>
              <a:rPr lang="en-US" sz="3200" dirty="0">
                <a:solidFill>
                  <a:schemeClr val="bg1"/>
                </a:solidFill>
                <a:effectLst>
                  <a:outerShdw blurRad="38100" dist="38100" dir="2700000" algn="tl">
                    <a:srgbClr val="000000">
                      <a:alpha val="43137"/>
                    </a:srgbClr>
                  </a:outerShdw>
                </a:effectLst>
              </a:rPr>
              <a:t>IMPACTFUL REACH</a:t>
            </a:r>
          </a:p>
        </p:txBody>
      </p:sp>
      <p:sp>
        <p:nvSpPr>
          <p:cNvPr id="6" name="Rectangle 5">
            <a:extLst>
              <a:ext uri="{FF2B5EF4-FFF2-40B4-BE49-F238E27FC236}">
                <a16:creationId xmlns:a16="http://schemas.microsoft.com/office/drawing/2014/main" id="{460E95C3-F52D-43D4-901B-87ADE842A176}"/>
              </a:ext>
            </a:extLst>
          </p:cNvPr>
          <p:cNvSpPr/>
          <p:nvPr/>
        </p:nvSpPr>
        <p:spPr>
          <a:xfrm>
            <a:off x="2173266" y="2916455"/>
            <a:ext cx="490889" cy="276245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5CB85DDC-D760-49B1-BDAF-FE437BEEE758}"/>
              </a:ext>
            </a:extLst>
          </p:cNvPr>
          <p:cNvCxnSpPr>
            <a:cxnSpLocks/>
          </p:cNvCxnSpPr>
          <p:nvPr/>
        </p:nvCxnSpPr>
        <p:spPr>
          <a:xfrm flipH="1">
            <a:off x="2418710" y="2752826"/>
            <a:ext cx="1" cy="2926080"/>
          </a:xfrm>
          <a:prstGeom prst="line">
            <a:avLst/>
          </a:prstGeom>
          <a:ln w="28575"/>
        </p:spPr>
        <p:style>
          <a:lnRef idx="1">
            <a:schemeClr val="dk1"/>
          </a:lnRef>
          <a:fillRef idx="0">
            <a:schemeClr val="dk1"/>
          </a:fillRef>
          <a:effectRef idx="0">
            <a:schemeClr val="dk1"/>
          </a:effectRef>
          <a:fontRef idx="minor">
            <a:schemeClr val="tx1"/>
          </a:fontRef>
        </p:style>
      </p:cxnSp>
      <p:sp>
        <p:nvSpPr>
          <p:cNvPr id="17" name="Rectangle 16">
            <a:extLst>
              <a:ext uri="{FF2B5EF4-FFF2-40B4-BE49-F238E27FC236}">
                <a16:creationId xmlns:a16="http://schemas.microsoft.com/office/drawing/2014/main" id="{3CE1253B-EE12-4D5F-8B9F-6061E548914D}"/>
              </a:ext>
            </a:extLst>
          </p:cNvPr>
          <p:cNvSpPr/>
          <p:nvPr/>
        </p:nvSpPr>
        <p:spPr>
          <a:xfrm>
            <a:off x="4576374" y="3429000"/>
            <a:ext cx="490889" cy="224990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BB50241C-58F8-4FC1-8D70-370EF5657BA3}"/>
              </a:ext>
            </a:extLst>
          </p:cNvPr>
          <p:cNvCxnSpPr>
            <a:cxnSpLocks/>
          </p:cNvCxnSpPr>
          <p:nvPr/>
        </p:nvCxnSpPr>
        <p:spPr>
          <a:xfrm flipH="1">
            <a:off x="4821818" y="2752826"/>
            <a:ext cx="1" cy="2926080"/>
          </a:xfrm>
          <a:prstGeom prst="line">
            <a:avLst/>
          </a:prstGeom>
          <a:ln w="28575"/>
        </p:spPr>
        <p:style>
          <a:lnRef idx="1">
            <a:schemeClr val="dk1"/>
          </a:lnRef>
          <a:fillRef idx="0">
            <a:schemeClr val="dk1"/>
          </a:fillRef>
          <a:effectRef idx="0">
            <a:schemeClr val="dk1"/>
          </a:effectRef>
          <a:fontRef idx="minor">
            <a:schemeClr val="tx1"/>
          </a:fontRef>
        </p:style>
      </p:cxnSp>
      <p:sp>
        <p:nvSpPr>
          <p:cNvPr id="21" name="Rectangle 20">
            <a:extLst>
              <a:ext uri="{FF2B5EF4-FFF2-40B4-BE49-F238E27FC236}">
                <a16:creationId xmlns:a16="http://schemas.microsoft.com/office/drawing/2014/main" id="{F8387D98-211F-4D0E-B5BD-4C944D3DAB23}"/>
              </a:ext>
            </a:extLst>
          </p:cNvPr>
          <p:cNvSpPr/>
          <p:nvPr/>
        </p:nvSpPr>
        <p:spPr>
          <a:xfrm>
            <a:off x="6979482" y="4629752"/>
            <a:ext cx="490889" cy="104915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3EF3D22D-B1D8-42E1-AE5A-B618569C1280}"/>
              </a:ext>
            </a:extLst>
          </p:cNvPr>
          <p:cNvCxnSpPr>
            <a:cxnSpLocks/>
          </p:cNvCxnSpPr>
          <p:nvPr/>
        </p:nvCxnSpPr>
        <p:spPr>
          <a:xfrm flipH="1">
            <a:off x="7224926" y="2752826"/>
            <a:ext cx="1" cy="2926080"/>
          </a:xfrm>
          <a:prstGeom prst="line">
            <a:avLst/>
          </a:prstGeom>
          <a:ln w="28575"/>
        </p:spPr>
        <p:style>
          <a:lnRef idx="1">
            <a:schemeClr val="dk1"/>
          </a:lnRef>
          <a:fillRef idx="0">
            <a:schemeClr val="dk1"/>
          </a:fillRef>
          <a:effectRef idx="0">
            <a:schemeClr val="dk1"/>
          </a:effectRef>
          <a:fontRef idx="minor">
            <a:schemeClr val="tx1"/>
          </a:fontRef>
        </p:style>
      </p:cxnSp>
      <p:sp>
        <p:nvSpPr>
          <p:cNvPr id="25" name="Rectangle 24">
            <a:extLst>
              <a:ext uri="{FF2B5EF4-FFF2-40B4-BE49-F238E27FC236}">
                <a16:creationId xmlns:a16="http://schemas.microsoft.com/office/drawing/2014/main" id="{407D13E3-1852-422D-9912-59499E84E64A}"/>
              </a:ext>
            </a:extLst>
          </p:cNvPr>
          <p:cNvSpPr/>
          <p:nvPr/>
        </p:nvSpPr>
        <p:spPr>
          <a:xfrm>
            <a:off x="9382590" y="4841507"/>
            <a:ext cx="490889" cy="83739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E5FDEE3E-81C9-41B7-8287-071F361BA2A5}"/>
              </a:ext>
            </a:extLst>
          </p:cNvPr>
          <p:cNvCxnSpPr>
            <a:cxnSpLocks/>
          </p:cNvCxnSpPr>
          <p:nvPr/>
        </p:nvCxnSpPr>
        <p:spPr>
          <a:xfrm flipH="1">
            <a:off x="9628034" y="2752826"/>
            <a:ext cx="1" cy="2926080"/>
          </a:xfrm>
          <a:prstGeom prst="line">
            <a:avLst/>
          </a:prstGeom>
          <a:ln w="28575"/>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1CD69928-A95C-4C1D-A3DD-F3B670775764}"/>
              </a:ext>
            </a:extLst>
          </p:cNvPr>
          <p:cNvSpPr txBox="1"/>
          <p:nvPr/>
        </p:nvSpPr>
        <p:spPr>
          <a:xfrm>
            <a:off x="1951885" y="5794408"/>
            <a:ext cx="914389" cy="646331"/>
          </a:xfrm>
          <a:prstGeom prst="rect">
            <a:avLst/>
          </a:prstGeom>
          <a:noFill/>
        </p:spPr>
        <p:txBody>
          <a:bodyPr wrap="square" rtlCol="0">
            <a:spAutoFit/>
          </a:bodyPr>
          <a:lstStyle/>
          <a:p>
            <a:pPr algn="ctr"/>
            <a:r>
              <a:rPr lang="en-US" b="1" dirty="0"/>
              <a:t>1235 Girls</a:t>
            </a:r>
          </a:p>
        </p:txBody>
      </p:sp>
      <p:sp>
        <p:nvSpPr>
          <p:cNvPr id="31" name="TextBox 30">
            <a:extLst>
              <a:ext uri="{FF2B5EF4-FFF2-40B4-BE49-F238E27FC236}">
                <a16:creationId xmlns:a16="http://schemas.microsoft.com/office/drawing/2014/main" id="{D6F1EF29-21B9-4155-AB37-3D11E2A059D0}"/>
              </a:ext>
            </a:extLst>
          </p:cNvPr>
          <p:cNvSpPr txBox="1"/>
          <p:nvPr/>
        </p:nvSpPr>
        <p:spPr>
          <a:xfrm>
            <a:off x="4358212" y="5794408"/>
            <a:ext cx="914389" cy="646331"/>
          </a:xfrm>
          <a:prstGeom prst="rect">
            <a:avLst/>
          </a:prstGeom>
          <a:noFill/>
        </p:spPr>
        <p:txBody>
          <a:bodyPr wrap="square" rtlCol="0">
            <a:spAutoFit/>
          </a:bodyPr>
          <a:lstStyle/>
          <a:p>
            <a:pPr algn="ctr"/>
            <a:r>
              <a:rPr lang="en-US" b="1" dirty="0"/>
              <a:t>846 Boys</a:t>
            </a:r>
          </a:p>
        </p:txBody>
      </p:sp>
      <p:sp>
        <p:nvSpPr>
          <p:cNvPr id="32" name="TextBox 31">
            <a:extLst>
              <a:ext uri="{FF2B5EF4-FFF2-40B4-BE49-F238E27FC236}">
                <a16:creationId xmlns:a16="http://schemas.microsoft.com/office/drawing/2014/main" id="{6D8CBB5F-87A6-4412-86F3-80F0C62795D5}"/>
              </a:ext>
            </a:extLst>
          </p:cNvPr>
          <p:cNvSpPr txBox="1"/>
          <p:nvPr/>
        </p:nvSpPr>
        <p:spPr>
          <a:xfrm>
            <a:off x="6764539" y="5794407"/>
            <a:ext cx="962499" cy="646331"/>
          </a:xfrm>
          <a:prstGeom prst="rect">
            <a:avLst/>
          </a:prstGeom>
          <a:noFill/>
        </p:spPr>
        <p:txBody>
          <a:bodyPr wrap="square" rtlCol="0">
            <a:spAutoFit/>
          </a:bodyPr>
          <a:lstStyle/>
          <a:p>
            <a:pPr algn="ctr"/>
            <a:r>
              <a:rPr lang="en-US" b="1" dirty="0"/>
              <a:t>68 </a:t>
            </a:r>
          </a:p>
          <a:p>
            <a:pPr algn="ctr"/>
            <a:r>
              <a:rPr lang="en-US" b="1" dirty="0"/>
              <a:t>Women</a:t>
            </a:r>
          </a:p>
        </p:txBody>
      </p:sp>
      <p:sp>
        <p:nvSpPr>
          <p:cNvPr id="33" name="TextBox 32">
            <a:extLst>
              <a:ext uri="{FF2B5EF4-FFF2-40B4-BE49-F238E27FC236}">
                <a16:creationId xmlns:a16="http://schemas.microsoft.com/office/drawing/2014/main" id="{E99E3846-9F39-4A2B-A113-0D7AE3736FDF}"/>
              </a:ext>
            </a:extLst>
          </p:cNvPr>
          <p:cNvSpPr txBox="1"/>
          <p:nvPr/>
        </p:nvSpPr>
        <p:spPr>
          <a:xfrm>
            <a:off x="9146784" y="5794406"/>
            <a:ext cx="962499" cy="646331"/>
          </a:xfrm>
          <a:prstGeom prst="rect">
            <a:avLst/>
          </a:prstGeom>
          <a:noFill/>
        </p:spPr>
        <p:txBody>
          <a:bodyPr wrap="square" rtlCol="0">
            <a:spAutoFit/>
          </a:bodyPr>
          <a:lstStyle/>
          <a:p>
            <a:pPr algn="ctr"/>
            <a:r>
              <a:rPr lang="en-US" b="1" dirty="0"/>
              <a:t>32 </a:t>
            </a:r>
          </a:p>
          <a:p>
            <a:pPr algn="ctr"/>
            <a:r>
              <a:rPr lang="en-US" b="1" dirty="0"/>
              <a:t>Men</a:t>
            </a:r>
          </a:p>
        </p:txBody>
      </p:sp>
    </p:spTree>
    <p:extLst>
      <p:ext uri="{BB962C8B-B14F-4D97-AF65-F5344CB8AC3E}">
        <p14:creationId xmlns:p14="http://schemas.microsoft.com/office/powerpoint/2010/main" val="30872313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Rectangle 133">
            <a:extLst>
              <a:ext uri="{FF2B5EF4-FFF2-40B4-BE49-F238E27FC236}">
                <a16:creationId xmlns:a16="http://schemas.microsoft.com/office/drawing/2014/main" id="{DD317B74-9AC9-4B09-A6C2-F440098ADDFA}"/>
              </a:ext>
            </a:extLst>
          </p:cNvPr>
          <p:cNvSpPr/>
          <p:nvPr/>
        </p:nvSpPr>
        <p:spPr>
          <a:xfrm>
            <a:off x="391886" y="-71252"/>
            <a:ext cx="1211283" cy="22563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6" name="Group 381">
            <a:extLst>
              <a:ext uri="{FF2B5EF4-FFF2-40B4-BE49-F238E27FC236}">
                <a16:creationId xmlns:a16="http://schemas.microsoft.com/office/drawing/2014/main" id="{C7D5C462-9F2E-4166-9200-1E42499FFDE9}"/>
              </a:ext>
            </a:extLst>
          </p:cNvPr>
          <p:cNvGrpSpPr/>
          <p:nvPr/>
        </p:nvGrpSpPr>
        <p:grpSpPr>
          <a:xfrm flipH="1">
            <a:off x="785479" y="1138466"/>
            <a:ext cx="3562082" cy="5403262"/>
            <a:chOff x="0" y="0"/>
            <a:chExt cx="7124162" cy="10806522"/>
          </a:xfrm>
        </p:grpSpPr>
        <p:sp>
          <p:nvSpPr>
            <p:cNvPr id="137" name="Shape 270">
              <a:extLst>
                <a:ext uri="{FF2B5EF4-FFF2-40B4-BE49-F238E27FC236}">
                  <a16:creationId xmlns:a16="http://schemas.microsoft.com/office/drawing/2014/main" id="{8EA9CF1B-7F31-4C1A-81D0-45888D46E192}"/>
                </a:ext>
              </a:extLst>
            </p:cNvPr>
            <p:cNvSpPr/>
            <p:nvPr/>
          </p:nvSpPr>
          <p:spPr>
            <a:xfrm>
              <a:off x="1953519" y="3267394"/>
              <a:ext cx="1401251" cy="794511"/>
            </a:xfrm>
            <a:custGeom>
              <a:avLst/>
              <a:gdLst/>
              <a:ahLst/>
              <a:cxnLst>
                <a:cxn ang="0">
                  <a:pos x="wd2" y="hd2"/>
                </a:cxn>
                <a:cxn ang="5400000">
                  <a:pos x="wd2" y="hd2"/>
                </a:cxn>
                <a:cxn ang="10800000">
                  <a:pos x="wd2" y="hd2"/>
                </a:cxn>
                <a:cxn ang="16200000">
                  <a:pos x="wd2" y="hd2"/>
                </a:cxn>
              </a:cxnLst>
              <a:rect l="0" t="0" r="r" b="b"/>
              <a:pathLst>
                <a:path w="21600" h="21600" extrusionOk="0">
                  <a:moveTo>
                    <a:pt x="3394" y="260"/>
                  </a:moveTo>
                  <a:lnTo>
                    <a:pt x="220" y="21117"/>
                  </a:lnTo>
                  <a:lnTo>
                    <a:pt x="21076" y="2040"/>
                  </a:lnTo>
                  <a:cubicBezTo>
                    <a:pt x="21076" y="2040"/>
                    <a:pt x="3394" y="260"/>
                    <a:pt x="3394" y="260"/>
                  </a:cubicBezTo>
                  <a:close/>
                  <a:moveTo>
                    <a:pt x="0" y="21600"/>
                  </a:moveTo>
                  <a:lnTo>
                    <a:pt x="3287" y="0"/>
                  </a:lnTo>
                  <a:lnTo>
                    <a:pt x="3345" y="6"/>
                  </a:lnTo>
                  <a:lnTo>
                    <a:pt x="21600" y="1844"/>
                  </a:lnTo>
                  <a:cubicBezTo>
                    <a:pt x="21600" y="1844"/>
                    <a:pt x="0" y="21600"/>
                    <a:pt x="0"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38" name="Shape 271">
              <a:extLst>
                <a:ext uri="{FF2B5EF4-FFF2-40B4-BE49-F238E27FC236}">
                  <a16:creationId xmlns:a16="http://schemas.microsoft.com/office/drawing/2014/main" id="{6D701750-107A-4B1C-87CD-52F24F082BDA}"/>
                </a:ext>
              </a:extLst>
            </p:cNvPr>
            <p:cNvSpPr/>
            <p:nvPr/>
          </p:nvSpPr>
          <p:spPr>
            <a:xfrm>
              <a:off x="4368551" y="5043151"/>
              <a:ext cx="915347" cy="412723"/>
            </a:xfrm>
            <a:custGeom>
              <a:avLst/>
              <a:gdLst/>
              <a:ahLst/>
              <a:cxnLst>
                <a:cxn ang="0">
                  <a:pos x="wd2" y="hd2"/>
                </a:cxn>
                <a:cxn ang="5400000">
                  <a:pos x="wd2" y="hd2"/>
                </a:cxn>
                <a:cxn ang="10800000">
                  <a:pos x="wd2" y="hd2"/>
                </a:cxn>
                <a:cxn ang="16200000">
                  <a:pos x="wd2" y="hd2"/>
                </a:cxn>
              </a:cxnLst>
              <a:rect l="0" t="0" r="r" b="b"/>
              <a:pathLst>
                <a:path w="21600" h="21600" extrusionOk="0">
                  <a:moveTo>
                    <a:pt x="241" y="537"/>
                  </a:moveTo>
                  <a:lnTo>
                    <a:pt x="1090" y="20932"/>
                  </a:lnTo>
                  <a:lnTo>
                    <a:pt x="20636" y="5082"/>
                  </a:lnTo>
                  <a:cubicBezTo>
                    <a:pt x="20636" y="5082"/>
                    <a:pt x="241" y="537"/>
                    <a:pt x="241" y="537"/>
                  </a:cubicBezTo>
                  <a:close/>
                  <a:moveTo>
                    <a:pt x="900" y="21600"/>
                  </a:moveTo>
                  <a:lnTo>
                    <a:pt x="0" y="0"/>
                  </a:lnTo>
                  <a:lnTo>
                    <a:pt x="21600" y="4814"/>
                  </a:lnTo>
                  <a:cubicBezTo>
                    <a:pt x="21600" y="4814"/>
                    <a:pt x="900" y="21600"/>
                    <a:pt x="900"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39" name="Shape 272">
              <a:extLst>
                <a:ext uri="{FF2B5EF4-FFF2-40B4-BE49-F238E27FC236}">
                  <a16:creationId xmlns:a16="http://schemas.microsoft.com/office/drawing/2014/main" id="{83AE6454-A646-43D2-B417-1FD212BAF28A}"/>
                </a:ext>
              </a:extLst>
            </p:cNvPr>
            <p:cNvSpPr/>
            <p:nvPr/>
          </p:nvSpPr>
          <p:spPr>
            <a:xfrm>
              <a:off x="817035" y="3267394"/>
              <a:ext cx="1302959" cy="793332"/>
            </a:xfrm>
            <a:custGeom>
              <a:avLst/>
              <a:gdLst/>
              <a:ahLst/>
              <a:cxnLst>
                <a:cxn ang="0">
                  <a:pos x="wd2" y="hd2"/>
                </a:cxn>
                <a:cxn ang="5400000">
                  <a:pos x="wd2" y="hd2"/>
                </a:cxn>
                <a:cxn ang="10800000">
                  <a:pos x="wd2" y="hd2"/>
                </a:cxn>
                <a:cxn ang="16200000">
                  <a:pos x="wd2" y="hd2"/>
                </a:cxn>
              </a:cxnLst>
              <a:rect l="0" t="0" r="r" b="b"/>
              <a:pathLst>
                <a:path w="21600" h="21600" extrusionOk="0">
                  <a:moveTo>
                    <a:pt x="471" y="7018"/>
                  </a:moveTo>
                  <a:lnTo>
                    <a:pt x="17971" y="21241"/>
                  </a:lnTo>
                  <a:lnTo>
                    <a:pt x="21390" y="321"/>
                  </a:lnTo>
                  <a:cubicBezTo>
                    <a:pt x="21390" y="321"/>
                    <a:pt x="471" y="7018"/>
                    <a:pt x="471" y="7018"/>
                  </a:cubicBezTo>
                  <a:close/>
                  <a:moveTo>
                    <a:pt x="18070" y="21600"/>
                  </a:moveTo>
                  <a:lnTo>
                    <a:pt x="17987" y="21532"/>
                  </a:lnTo>
                  <a:lnTo>
                    <a:pt x="0" y="6912"/>
                  </a:lnTo>
                  <a:lnTo>
                    <a:pt x="21600" y="0"/>
                  </a:lnTo>
                  <a:cubicBezTo>
                    <a:pt x="21600" y="0"/>
                    <a:pt x="18070" y="21600"/>
                    <a:pt x="18070"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40" name="Shape 273">
              <a:extLst>
                <a:ext uri="{FF2B5EF4-FFF2-40B4-BE49-F238E27FC236}">
                  <a16:creationId xmlns:a16="http://schemas.microsoft.com/office/drawing/2014/main" id="{90216B21-F337-47C7-B551-AB870B1353E8}"/>
                </a:ext>
              </a:extLst>
            </p:cNvPr>
            <p:cNvSpPr/>
            <p:nvPr/>
          </p:nvSpPr>
          <p:spPr>
            <a:xfrm>
              <a:off x="35701" y="3480484"/>
              <a:ext cx="1900168" cy="1571546"/>
            </a:xfrm>
            <a:custGeom>
              <a:avLst/>
              <a:gdLst/>
              <a:ahLst/>
              <a:cxnLst>
                <a:cxn ang="0">
                  <a:pos x="wd2" y="hd2"/>
                </a:cxn>
                <a:cxn ang="5400000">
                  <a:pos x="wd2" y="hd2"/>
                </a:cxn>
                <a:cxn ang="10800000">
                  <a:pos x="wd2" y="hd2"/>
                </a:cxn>
                <a:cxn ang="16200000">
                  <a:pos x="wd2" y="hd2"/>
                </a:cxn>
              </a:cxnLst>
              <a:rect l="0" t="0" r="r" b="b"/>
              <a:pathLst>
                <a:path w="21600" h="21600" extrusionOk="0">
                  <a:moveTo>
                    <a:pt x="9314" y="168"/>
                  </a:moveTo>
                  <a:lnTo>
                    <a:pt x="250" y="21292"/>
                  </a:lnTo>
                  <a:lnTo>
                    <a:pt x="21373" y="7384"/>
                  </a:lnTo>
                  <a:cubicBezTo>
                    <a:pt x="21373" y="7384"/>
                    <a:pt x="9314" y="168"/>
                    <a:pt x="9314" y="168"/>
                  </a:cubicBezTo>
                  <a:close/>
                  <a:moveTo>
                    <a:pt x="0" y="21600"/>
                  </a:moveTo>
                  <a:lnTo>
                    <a:pt x="9269" y="0"/>
                  </a:lnTo>
                  <a:lnTo>
                    <a:pt x="9314" y="27"/>
                  </a:lnTo>
                  <a:lnTo>
                    <a:pt x="21600" y="7378"/>
                  </a:lnTo>
                  <a:cubicBezTo>
                    <a:pt x="21600" y="7378"/>
                    <a:pt x="0" y="21600"/>
                    <a:pt x="0"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41" name="Shape 274">
              <a:extLst>
                <a:ext uri="{FF2B5EF4-FFF2-40B4-BE49-F238E27FC236}">
                  <a16:creationId xmlns:a16="http://schemas.microsoft.com/office/drawing/2014/main" id="{2B2949EA-8C28-47F0-AEB8-DA34B675A002}"/>
                </a:ext>
              </a:extLst>
            </p:cNvPr>
            <p:cNvSpPr/>
            <p:nvPr/>
          </p:nvSpPr>
          <p:spPr>
            <a:xfrm>
              <a:off x="532914" y="3267394"/>
              <a:ext cx="1604703" cy="259361"/>
            </a:xfrm>
            <a:custGeom>
              <a:avLst/>
              <a:gdLst/>
              <a:ahLst/>
              <a:cxnLst>
                <a:cxn ang="0">
                  <a:pos x="wd2" y="hd2"/>
                </a:cxn>
                <a:cxn ang="5400000">
                  <a:pos x="wd2" y="hd2"/>
                </a:cxn>
                <a:cxn ang="10800000">
                  <a:pos x="wd2" y="hd2"/>
                </a:cxn>
                <a:cxn ang="16200000">
                  <a:pos x="wd2" y="hd2"/>
                </a:cxn>
              </a:cxnLst>
              <a:rect l="0" t="0" r="r" b="b"/>
              <a:pathLst>
                <a:path w="21600" h="21600" extrusionOk="0">
                  <a:moveTo>
                    <a:pt x="417" y="6199"/>
                  </a:moveTo>
                  <a:lnTo>
                    <a:pt x="4338" y="20791"/>
                  </a:lnTo>
                  <a:lnTo>
                    <a:pt x="20774" y="976"/>
                  </a:lnTo>
                  <a:cubicBezTo>
                    <a:pt x="20774" y="976"/>
                    <a:pt x="417" y="6199"/>
                    <a:pt x="417" y="6199"/>
                  </a:cubicBezTo>
                  <a:close/>
                  <a:moveTo>
                    <a:pt x="4315" y="21600"/>
                  </a:moveTo>
                  <a:lnTo>
                    <a:pt x="0" y="5540"/>
                  </a:lnTo>
                  <a:lnTo>
                    <a:pt x="21586" y="0"/>
                  </a:lnTo>
                  <a:lnTo>
                    <a:pt x="21600" y="757"/>
                  </a:lnTo>
                  <a:cubicBezTo>
                    <a:pt x="21600" y="757"/>
                    <a:pt x="4315" y="21600"/>
                    <a:pt x="4315"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42" name="Shape 275">
              <a:extLst>
                <a:ext uri="{FF2B5EF4-FFF2-40B4-BE49-F238E27FC236}">
                  <a16:creationId xmlns:a16="http://schemas.microsoft.com/office/drawing/2014/main" id="{05CF95BA-242E-43F7-89AD-693FA794EA0E}"/>
                </a:ext>
              </a:extLst>
            </p:cNvPr>
            <p:cNvSpPr/>
            <p:nvPr/>
          </p:nvSpPr>
          <p:spPr>
            <a:xfrm>
              <a:off x="2237641" y="5185212"/>
              <a:ext cx="2233989" cy="1571128"/>
            </a:xfrm>
            <a:custGeom>
              <a:avLst/>
              <a:gdLst/>
              <a:ahLst/>
              <a:cxnLst>
                <a:cxn ang="0">
                  <a:pos x="wd2" y="hd2"/>
                </a:cxn>
                <a:cxn ang="5400000">
                  <a:pos x="wd2" y="hd2"/>
                </a:cxn>
                <a:cxn ang="10800000">
                  <a:pos x="wd2" y="hd2"/>
                </a:cxn>
                <a:cxn ang="16200000">
                  <a:pos x="wd2" y="hd2"/>
                </a:cxn>
              </a:cxnLst>
              <a:rect l="0" t="0" r="r" b="b"/>
              <a:pathLst>
                <a:path w="21600" h="21600" extrusionOk="0">
                  <a:moveTo>
                    <a:pt x="100" y="146"/>
                  </a:moveTo>
                  <a:lnTo>
                    <a:pt x="1630" y="21386"/>
                  </a:lnTo>
                  <a:lnTo>
                    <a:pt x="21340" y="4032"/>
                  </a:lnTo>
                  <a:cubicBezTo>
                    <a:pt x="21340" y="4032"/>
                    <a:pt x="100" y="146"/>
                    <a:pt x="100" y="146"/>
                  </a:cubicBezTo>
                  <a:close/>
                  <a:moveTo>
                    <a:pt x="1556" y="21600"/>
                  </a:moveTo>
                  <a:lnTo>
                    <a:pt x="0" y="0"/>
                  </a:lnTo>
                  <a:lnTo>
                    <a:pt x="55" y="10"/>
                  </a:lnTo>
                  <a:lnTo>
                    <a:pt x="21600" y="3952"/>
                  </a:lnTo>
                  <a:cubicBezTo>
                    <a:pt x="21600" y="3952"/>
                    <a:pt x="1556" y="21600"/>
                    <a:pt x="1556"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43" name="Shape 276">
              <a:extLst>
                <a:ext uri="{FF2B5EF4-FFF2-40B4-BE49-F238E27FC236}">
                  <a16:creationId xmlns:a16="http://schemas.microsoft.com/office/drawing/2014/main" id="{DFB3E60D-EC14-4F64-9E1D-82B3989CBA84}"/>
                </a:ext>
              </a:extLst>
            </p:cNvPr>
            <p:cNvSpPr/>
            <p:nvPr/>
          </p:nvSpPr>
          <p:spPr>
            <a:xfrm>
              <a:off x="35701" y="4048726"/>
              <a:ext cx="2181029" cy="1162426"/>
            </a:xfrm>
            <a:custGeom>
              <a:avLst/>
              <a:gdLst/>
              <a:ahLst/>
              <a:cxnLst>
                <a:cxn ang="0">
                  <a:pos x="wd2" y="hd2"/>
                </a:cxn>
                <a:cxn ang="5400000">
                  <a:pos x="wd2" y="hd2"/>
                </a:cxn>
                <a:cxn ang="10800000">
                  <a:pos x="wd2" y="hd2"/>
                </a:cxn>
                <a:cxn ang="16200000">
                  <a:pos x="wd2" y="hd2"/>
                </a:cxn>
              </a:cxnLst>
              <a:rect l="0" t="0" r="r" b="b"/>
              <a:pathLst>
                <a:path w="21600" h="21600" extrusionOk="0">
                  <a:moveTo>
                    <a:pt x="323" y="19076"/>
                  </a:moveTo>
                  <a:lnTo>
                    <a:pt x="21482" y="21416"/>
                  </a:lnTo>
                  <a:lnTo>
                    <a:pt x="18742" y="256"/>
                  </a:lnTo>
                  <a:cubicBezTo>
                    <a:pt x="18742" y="256"/>
                    <a:pt x="323" y="19076"/>
                    <a:pt x="323" y="19076"/>
                  </a:cubicBezTo>
                  <a:close/>
                  <a:moveTo>
                    <a:pt x="21600" y="21600"/>
                  </a:moveTo>
                  <a:lnTo>
                    <a:pt x="0" y="19212"/>
                  </a:lnTo>
                  <a:lnTo>
                    <a:pt x="18803" y="0"/>
                  </a:lnTo>
                  <a:cubicBezTo>
                    <a:pt x="18803" y="0"/>
                    <a:pt x="21600" y="21600"/>
                    <a:pt x="21600"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44" name="Shape 277">
              <a:extLst>
                <a:ext uri="{FF2B5EF4-FFF2-40B4-BE49-F238E27FC236}">
                  <a16:creationId xmlns:a16="http://schemas.microsoft.com/office/drawing/2014/main" id="{84027615-6411-48DC-AB5A-B508408CB5ED}"/>
                </a:ext>
              </a:extLst>
            </p:cNvPr>
            <p:cNvSpPr/>
            <p:nvPr/>
          </p:nvSpPr>
          <p:spPr>
            <a:xfrm>
              <a:off x="35701" y="5043151"/>
              <a:ext cx="2177350" cy="1484563"/>
            </a:xfrm>
            <a:custGeom>
              <a:avLst/>
              <a:gdLst/>
              <a:ahLst/>
              <a:cxnLst>
                <a:cxn ang="0">
                  <a:pos x="wd2" y="hd2"/>
                </a:cxn>
                <a:cxn ang="5400000">
                  <a:pos x="wd2" y="hd2"/>
                </a:cxn>
                <a:cxn ang="10800000">
                  <a:pos x="wd2" y="hd2"/>
                </a:cxn>
                <a:cxn ang="16200000">
                  <a:pos x="wd2" y="hd2"/>
                </a:cxn>
              </a:cxnLst>
              <a:rect l="0" t="0" r="r" b="b"/>
              <a:pathLst>
                <a:path w="21600" h="21600" extrusionOk="0">
                  <a:moveTo>
                    <a:pt x="169" y="148"/>
                  </a:moveTo>
                  <a:lnTo>
                    <a:pt x="9047" y="21380"/>
                  </a:lnTo>
                  <a:lnTo>
                    <a:pt x="21401" y="1984"/>
                  </a:lnTo>
                  <a:cubicBezTo>
                    <a:pt x="21401" y="1984"/>
                    <a:pt x="169" y="148"/>
                    <a:pt x="169" y="148"/>
                  </a:cubicBezTo>
                  <a:close/>
                  <a:moveTo>
                    <a:pt x="9031" y="21600"/>
                  </a:moveTo>
                  <a:lnTo>
                    <a:pt x="9000" y="21524"/>
                  </a:lnTo>
                  <a:lnTo>
                    <a:pt x="0" y="0"/>
                  </a:lnTo>
                  <a:lnTo>
                    <a:pt x="87" y="8"/>
                  </a:lnTo>
                  <a:lnTo>
                    <a:pt x="21600" y="1867"/>
                  </a:lnTo>
                  <a:lnTo>
                    <a:pt x="21534" y="1971"/>
                  </a:lnTo>
                  <a:cubicBezTo>
                    <a:pt x="21534" y="1971"/>
                    <a:pt x="9031" y="21600"/>
                    <a:pt x="9031"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45" name="Shape 278">
              <a:extLst>
                <a:ext uri="{FF2B5EF4-FFF2-40B4-BE49-F238E27FC236}">
                  <a16:creationId xmlns:a16="http://schemas.microsoft.com/office/drawing/2014/main" id="{9D6C6E7F-9EC9-4245-83C1-A43962DC79C2}"/>
                </a:ext>
              </a:extLst>
            </p:cNvPr>
            <p:cNvSpPr/>
            <p:nvPr/>
          </p:nvSpPr>
          <p:spPr>
            <a:xfrm>
              <a:off x="4155459" y="4688000"/>
              <a:ext cx="1140229" cy="498875"/>
            </a:xfrm>
            <a:custGeom>
              <a:avLst/>
              <a:gdLst/>
              <a:ahLst/>
              <a:cxnLst>
                <a:cxn ang="0">
                  <a:pos x="wd2" y="hd2"/>
                </a:cxn>
                <a:cxn ang="5400000">
                  <a:pos x="wd2" y="hd2"/>
                </a:cxn>
                <a:cxn ang="10800000">
                  <a:pos x="wd2" y="hd2"/>
                </a:cxn>
                <a:cxn ang="16200000">
                  <a:pos x="wd2" y="hd2"/>
                </a:cxn>
              </a:cxnLst>
              <a:rect l="0" t="0" r="r" b="b"/>
              <a:pathLst>
                <a:path w="21600" h="21600" extrusionOk="0">
                  <a:moveTo>
                    <a:pt x="4256" y="17218"/>
                  </a:moveTo>
                  <a:lnTo>
                    <a:pt x="20517" y="20954"/>
                  </a:lnTo>
                  <a:lnTo>
                    <a:pt x="392" y="826"/>
                  </a:lnTo>
                  <a:cubicBezTo>
                    <a:pt x="392" y="826"/>
                    <a:pt x="4256" y="17218"/>
                    <a:pt x="4256" y="17218"/>
                  </a:cubicBezTo>
                  <a:close/>
                  <a:moveTo>
                    <a:pt x="21600" y="21600"/>
                  </a:moveTo>
                  <a:lnTo>
                    <a:pt x="4147" y="17594"/>
                  </a:lnTo>
                  <a:lnTo>
                    <a:pt x="0" y="0"/>
                  </a:lnTo>
                  <a:cubicBezTo>
                    <a:pt x="0" y="0"/>
                    <a:pt x="21600" y="21600"/>
                    <a:pt x="21600"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46" name="Shape 279">
              <a:extLst>
                <a:ext uri="{FF2B5EF4-FFF2-40B4-BE49-F238E27FC236}">
                  <a16:creationId xmlns:a16="http://schemas.microsoft.com/office/drawing/2014/main" id="{365A2881-02E0-4EA6-8362-6CAFFBE8C1B6}"/>
                </a:ext>
              </a:extLst>
            </p:cNvPr>
            <p:cNvSpPr/>
            <p:nvPr/>
          </p:nvSpPr>
          <p:spPr>
            <a:xfrm>
              <a:off x="4155459" y="3125333"/>
              <a:ext cx="1301226" cy="2002025"/>
            </a:xfrm>
            <a:custGeom>
              <a:avLst/>
              <a:gdLst/>
              <a:ahLst/>
              <a:cxnLst>
                <a:cxn ang="0">
                  <a:pos x="wd2" y="hd2"/>
                </a:cxn>
                <a:cxn ang="5400000">
                  <a:pos x="wd2" y="hd2"/>
                </a:cxn>
                <a:cxn ang="10800000">
                  <a:pos x="wd2" y="hd2"/>
                </a:cxn>
                <a:cxn ang="16200000">
                  <a:pos x="wd2" y="hd2"/>
                </a:cxn>
              </a:cxnLst>
              <a:rect l="0" t="0" r="r" b="b"/>
              <a:pathLst>
                <a:path w="21600" h="21600" extrusionOk="0">
                  <a:moveTo>
                    <a:pt x="251" y="16310"/>
                  </a:moveTo>
                  <a:lnTo>
                    <a:pt x="18340" y="21454"/>
                  </a:lnTo>
                  <a:lnTo>
                    <a:pt x="21403" y="301"/>
                  </a:lnTo>
                  <a:cubicBezTo>
                    <a:pt x="21403" y="301"/>
                    <a:pt x="251" y="16310"/>
                    <a:pt x="251" y="16310"/>
                  </a:cubicBezTo>
                  <a:close/>
                  <a:moveTo>
                    <a:pt x="18472" y="21600"/>
                  </a:moveTo>
                  <a:lnTo>
                    <a:pt x="18376" y="21573"/>
                  </a:lnTo>
                  <a:lnTo>
                    <a:pt x="0" y="16346"/>
                  </a:lnTo>
                  <a:lnTo>
                    <a:pt x="67" y="16295"/>
                  </a:lnTo>
                  <a:lnTo>
                    <a:pt x="21600" y="0"/>
                  </a:lnTo>
                  <a:cubicBezTo>
                    <a:pt x="21600" y="0"/>
                    <a:pt x="18472" y="21600"/>
                    <a:pt x="18472"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47" name="Shape 280">
              <a:extLst>
                <a:ext uri="{FF2B5EF4-FFF2-40B4-BE49-F238E27FC236}">
                  <a16:creationId xmlns:a16="http://schemas.microsoft.com/office/drawing/2014/main" id="{7C963DBE-905C-41D0-924E-B33BC9B9623F}"/>
                </a:ext>
              </a:extLst>
            </p:cNvPr>
            <p:cNvSpPr/>
            <p:nvPr/>
          </p:nvSpPr>
          <p:spPr>
            <a:xfrm>
              <a:off x="3303096" y="3196362"/>
              <a:ext cx="2175787" cy="1512450"/>
            </a:xfrm>
            <a:custGeom>
              <a:avLst/>
              <a:gdLst/>
              <a:ahLst/>
              <a:cxnLst>
                <a:cxn ang="0">
                  <a:pos x="wd2" y="hd2"/>
                </a:cxn>
                <a:cxn ang="5400000">
                  <a:pos x="wd2" y="hd2"/>
                </a:cxn>
                <a:cxn ang="10800000">
                  <a:pos x="wd2" y="hd2"/>
                </a:cxn>
                <a:cxn ang="16200000">
                  <a:pos x="wd2" y="hd2"/>
                </a:cxn>
              </a:cxnLst>
              <a:rect l="0" t="0" r="r" b="b"/>
              <a:pathLst>
                <a:path w="21600" h="21600" extrusionOk="0">
                  <a:moveTo>
                    <a:pt x="161" y="2181"/>
                  </a:moveTo>
                  <a:lnTo>
                    <a:pt x="8715" y="21380"/>
                  </a:lnTo>
                  <a:lnTo>
                    <a:pt x="21389" y="153"/>
                  </a:lnTo>
                  <a:cubicBezTo>
                    <a:pt x="21389" y="153"/>
                    <a:pt x="161" y="2181"/>
                    <a:pt x="161" y="2181"/>
                  </a:cubicBezTo>
                  <a:close/>
                  <a:moveTo>
                    <a:pt x="8705" y="21600"/>
                  </a:moveTo>
                  <a:lnTo>
                    <a:pt x="0" y="2065"/>
                  </a:lnTo>
                  <a:lnTo>
                    <a:pt x="21600" y="0"/>
                  </a:lnTo>
                  <a:cubicBezTo>
                    <a:pt x="21600" y="0"/>
                    <a:pt x="8705" y="21600"/>
                    <a:pt x="8705"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48" name="Shape 281">
              <a:extLst>
                <a:ext uri="{FF2B5EF4-FFF2-40B4-BE49-F238E27FC236}">
                  <a16:creationId xmlns:a16="http://schemas.microsoft.com/office/drawing/2014/main" id="{AE3CF0E9-EC4D-48A8-816D-E952C952430D}"/>
                </a:ext>
              </a:extLst>
            </p:cNvPr>
            <p:cNvSpPr/>
            <p:nvPr/>
          </p:nvSpPr>
          <p:spPr>
            <a:xfrm>
              <a:off x="674975" y="6747878"/>
              <a:ext cx="1723977" cy="1512450"/>
            </a:xfrm>
            <a:custGeom>
              <a:avLst/>
              <a:gdLst/>
              <a:ahLst/>
              <a:cxnLst>
                <a:cxn ang="0">
                  <a:pos x="wd2" y="hd2"/>
                </a:cxn>
                <a:cxn ang="5400000">
                  <a:pos x="wd2" y="hd2"/>
                </a:cxn>
                <a:cxn ang="10800000">
                  <a:pos x="wd2" y="hd2"/>
                </a:cxn>
                <a:cxn ang="16200000">
                  <a:pos x="wd2" y="hd2"/>
                </a:cxn>
              </a:cxnLst>
              <a:rect l="0" t="0" r="r" b="b"/>
              <a:pathLst>
                <a:path w="21600" h="21600" extrusionOk="0">
                  <a:moveTo>
                    <a:pt x="299" y="19962"/>
                  </a:moveTo>
                  <a:lnTo>
                    <a:pt x="19412" y="21460"/>
                  </a:lnTo>
                  <a:lnTo>
                    <a:pt x="21455" y="304"/>
                  </a:lnTo>
                  <a:cubicBezTo>
                    <a:pt x="21455" y="304"/>
                    <a:pt x="299" y="19962"/>
                    <a:pt x="299" y="19962"/>
                  </a:cubicBezTo>
                  <a:close/>
                  <a:moveTo>
                    <a:pt x="19515" y="21600"/>
                  </a:moveTo>
                  <a:lnTo>
                    <a:pt x="19460" y="21595"/>
                  </a:lnTo>
                  <a:lnTo>
                    <a:pt x="0" y="20071"/>
                  </a:lnTo>
                  <a:lnTo>
                    <a:pt x="21600" y="0"/>
                  </a:lnTo>
                  <a:cubicBezTo>
                    <a:pt x="21600" y="0"/>
                    <a:pt x="19515" y="21600"/>
                    <a:pt x="19515"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49" name="Shape 282">
              <a:extLst>
                <a:ext uri="{FF2B5EF4-FFF2-40B4-BE49-F238E27FC236}">
                  <a16:creationId xmlns:a16="http://schemas.microsoft.com/office/drawing/2014/main" id="{6BDAEEF8-6674-4B05-BE37-79BAF68A63A9}"/>
                </a:ext>
              </a:extLst>
            </p:cNvPr>
            <p:cNvSpPr/>
            <p:nvPr/>
          </p:nvSpPr>
          <p:spPr>
            <a:xfrm>
              <a:off x="603944" y="8097452"/>
              <a:ext cx="1585560" cy="443457"/>
            </a:xfrm>
            <a:custGeom>
              <a:avLst/>
              <a:gdLst/>
              <a:ahLst/>
              <a:cxnLst>
                <a:cxn ang="0">
                  <a:pos x="wd2" y="hd2"/>
                </a:cxn>
                <a:cxn ang="5400000">
                  <a:pos x="wd2" y="hd2"/>
                </a:cxn>
                <a:cxn ang="10800000">
                  <a:pos x="wd2" y="hd2"/>
                </a:cxn>
                <a:cxn ang="16200000">
                  <a:pos x="wd2" y="hd2"/>
                </a:cxn>
              </a:cxnLst>
              <a:rect l="0" t="0" r="r" b="b"/>
              <a:pathLst>
                <a:path w="21600" h="21600" extrusionOk="0">
                  <a:moveTo>
                    <a:pt x="936" y="676"/>
                  </a:moveTo>
                  <a:lnTo>
                    <a:pt x="17510" y="21080"/>
                  </a:lnTo>
                  <a:lnTo>
                    <a:pt x="21337" y="5693"/>
                  </a:lnTo>
                  <a:cubicBezTo>
                    <a:pt x="21337" y="5693"/>
                    <a:pt x="936" y="676"/>
                    <a:pt x="936" y="676"/>
                  </a:cubicBezTo>
                  <a:close/>
                  <a:moveTo>
                    <a:pt x="17548" y="21600"/>
                  </a:moveTo>
                  <a:lnTo>
                    <a:pt x="17508" y="21553"/>
                  </a:lnTo>
                  <a:lnTo>
                    <a:pt x="0" y="0"/>
                  </a:lnTo>
                  <a:lnTo>
                    <a:pt x="21600" y="5308"/>
                  </a:lnTo>
                  <a:cubicBezTo>
                    <a:pt x="21600" y="5308"/>
                    <a:pt x="17548" y="21600"/>
                    <a:pt x="17548"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50" name="Shape 283">
              <a:extLst>
                <a:ext uri="{FF2B5EF4-FFF2-40B4-BE49-F238E27FC236}">
                  <a16:creationId xmlns:a16="http://schemas.microsoft.com/office/drawing/2014/main" id="{75A962C5-95CC-43F2-9214-709A0556D0E5}"/>
                </a:ext>
              </a:extLst>
            </p:cNvPr>
            <p:cNvSpPr/>
            <p:nvPr/>
          </p:nvSpPr>
          <p:spPr>
            <a:xfrm>
              <a:off x="5647095" y="9233939"/>
              <a:ext cx="875187" cy="922912"/>
            </a:xfrm>
            <a:custGeom>
              <a:avLst/>
              <a:gdLst/>
              <a:ahLst/>
              <a:cxnLst>
                <a:cxn ang="0">
                  <a:pos x="wd2" y="hd2"/>
                </a:cxn>
                <a:cxn ang="5400000">
                  <a:pos x="wd2" y="hd2"/>
                </a:cxn>
                <a:cxn ang="10800000">
                  <a:pos x="wd2" y="hd2"/>
                </a:cxn>
                <a:cxn ang="16200000">
                  <a:pos x="wd2" y="hd2"/>
                </a:cxn>
              </a:cxnLst>
              <a:rect l="0" t="0" r="r" b="b"/>
              <a:pathLst>
                <a:path w="21600" h="21600" extrusionOk="0">
                  <a:moveTo>
                    <a:pt x="356" y="9695"/>
                  </a:moveTo>
                  <a:lnTo>
                    <a:pt x="10075" y="21204"/>
                  </a:lnTo>
                  <a:lnTo>
                    <a:pt x="21102" y="459"/>
                  </a:lnTo>
                  <a:cubicBezTo>
                    <a:pt x="21102" y="459"/>
                    <a:pt x="356" y="9695"/>
                    <a:pt x="356" y="9695"/>
                  </a:cubicBezTo>
                  <a:close/>
                  <a:moveTo>
                    <a:pt x="10118" y="21600"/>
                  </a:moveTo>
                  <a:lnTo>
                    <a:pt x="0" y="9616"/>
                  </a:lnTo>
                  <a:lnTo>
                    <a:pt x="130" y="9559"/>
                  </a:lnTo>
                  <a:lnTo>
                    <a:pt x="21600" y="0"/>
                  </a:lnTo>
                  <a:cubicBezTo>
                    <a:pt x="21600" y="0"/>
                    <a:pt x="10118" y="21600"/>
                    <a:pt x="10118"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51" name="Shape 284">
              <a:extLst>
                <a:ext uri="{FF2B5EF4-FFF2-40B4-BE49-F238E27FC236}">
                  <a16:creationId xmlns:a16="http://schemas.microsoft.com/office/drawing/2014/main" id="{7A8D7A24-872F-4E23-90F0-6275180D333C}"/>
                </a:ext>
              </a:extLst>
            </p:cNvPr>
            <p:cNvSpPr/>
            <p:nvPr/>
          </p:nvSpPr>
          <p:spPr>
            <a:xfrm>
              <a:off x="4865761" y="9162907"/>
              <a:ext cx="1728034" cy="438528"/>
            </a:xfrm>
            <a:custGeom>
              <a:avLst/>
              <a:gdLst/>
              <a:ahLst/>
              <a:cxnLst>
                <a:cxn ang="0">
                  <a:pos x="wd2" y="hd2"/>
                </a:cxn>
                <a:cxn ang="5400000">
                  <a:pos x="wd2" y="hd2"/>
                </a:cxn>
                <a:cxn ang="10800000">
                  <a:pos x="wd2" y="hd2"/>
                </a:cxn>
                <a:cxn ang="16200000">
                  <a:pos x="wd2" y="hd2"/>
                </a:cxn>
              </a:cxnLst>
              <a:rect l="0" t="0" r="r" b="b"/>
              <a:pathLst>
                <a:path w="21600" h="21600" extrusionOk="0">
                  <a:moveTo>
                    <a:pt x="488" y="485"/>
                  </a:moveTo>
                  <a:lnTo>
                    <a:pt x="10629" y="21098"/>
                  </a:lnTo>
                  <a:lnTo>
                    <a:pt x="21101" y="1722"/>
                  </a:lnTo>
                  <a:cubicBezTo>
                    <a:pt x="21101" y="1722"/>
                    <a:pt x="488" y="485"/>
                    <a:pt x="488" y="485"/>
                  </a:cubicBezTo>
                  <a:close/>
                  <a:moveTo>
                    <a:pt x="10626" y="21600"/>
                  </a:moveTo>
                  <a:lnTo>
                    <a:pt x="10601" y="21552"/>
                  </a:lnTo>
                  <a:lnTo>
                    <a:pt x="0" y="0"/>
                  </a:lnTo>
                  <a:lnTo>
                    <a:pt x="21600" y="1298"/>
                  </a:lnTo>
                  <a:cubicBezTo>
                    <a:pt x="21600" y="1298"/>
                    <a:pt x="10626" y="21600"/>
                    <a:pt x="10626"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52" name="Shape 285">
              <a:extLst>
                <a:ext uri="{FF2B5EF4-FFF2-40B4-BE49-F238E27FC236}">
                  <a16:creationId xmlns:a16="http://schemas.microsoft.com/office/drawing/2014/main" id="{FDBE7AB1-8B2C-42FA-9F72-BA45B7F8A996}"/>
                </a:ext>
              </a:extLst>
            </p:cNvPr>
            <p:cNvSpPr/>
            <p:nvPr/>
          </p:nvSpPr>
          <p:spPr>
            <a:xfrm>
              <a:off x="5576065" y="1704727"/>
              <a:ext cx="1501624" cy="1536862"/>
            </a:xfrm>
            <a:custGeom>
              <a:avLst/>
              <a:gdLst/>
              <a:ahLst/>
              <a:cxnLst>
                <a:cxn ang="0">
                  <a:pos x="wd2" y="hd2"/>
                </a:cxn>
                <a:cxn ang="5400000">
                  <a:pos x="wd2" y="hd2"/>
                </a:cxn>
                <a:cxn ang="10800000">
                  <a:pos x="wd2" y="hd2"/>
                </a:cxn>
                <a:cxn ang="16200000">
                  <a:pos x="wd2" y="hd2"/>
                </a:cxn>
              </a:cxnLst>
              <a:rect l="0" t="0" r="r" b="b"/>
              <a:pathLst>
                <a:path w="21600" h="21600" extrusionOk="0">
                  <a:moveTo>
                    <a:pt x="155" y="152"/>
                  </a:moveTo>
                  <a:lnTo>
                    <a:pt x="3106" y="21321"/>
                  </a:lnTo>
                  <a:lnTo>
                    <a:pt x="21324" y="3196"/>
                  </a:lnTo>
                  <a:cubicBezTo>
                    <a:pt x="21324" y="3196"/>
                    <a:pt x="155" y="152"/>
                    <a:pt x="155" y="152"/>
                  </a:cubicBezTo>
                  <a:close/>
                  <a:moveTo>
                    <a:pt x="3011" y="21600"/>
                  </a:moveTo>
                  <a:lnTo>
                    <a:pt x="0" y="0"/>
                  </a:lnTo>
                  <a:lnTo>
                    <a:pt x="21600" y="3105"/>
                  </a:lnTo>
                  <a:cubicBezTo>
                    <a:pt x="21600" y="3105"/>
                    <a:pt x="3011" y="21600"/>
                    <a:pt x="3011"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53" name="Shape 286">
              <a:extLst>
                <a:ext uri="{FF2B5EF4-FFF2-40B4-BE49-F238E27FC236}">
                  <a16:creationId xmlns:a16="http://schemas.microsoft.com/office/drawing/2014/main" id="{8D4C70CF-7A0B-4A95-BD93-6409D31C0647}"/>
                </a:ext>
              </a:extLst>
            </p:cNvPr>
            <p:cNvSpPr/>
            <p:nvPr/>
          </p:nvSpPr>
          <p:spPr>
            <a:xfrm>
              <a:off x="5291942" y="3196362"/>
              <a:ext cx="1832221" cy="1938077"/>
            </a:xfrm>
            <a:custGeom>
              <a:avLst/>
              <a:gdLst/>
              <a:ahLst/>
              <a:cxnLst>
                <a:cxn ang="0">
                  <a:pos x="wd2" y="hd2"/>
                </a:cxn>
                <a:cxn ang="5400000">
                  <a:pos x="wd2" y="hd2"/>
                </a:cxn>
                <a:cxn ang="10800000">
                  <a:pos x="wd2" y="hd2"/>
                </a:cxn>
                <a:cxn ang="16200000">
                  <a:pos x="wd2" y="hd2"/>
                </a:cxn>
              </a:cxnLst>
              <a:rect l="0" t="0" r="r" b="b"/>
              <a:pathLst>
                <a:path w="21600" h="21600" extrusionOk="0">
                  <a:moveTo>
                    <a:pt x="6320" y="230"/>
                  </a:moveTo>
                  <a:lnTo>
                    <a:pt x="146" y="21483"/>
                  </a:lnTo>
                  <a:lnTo>
                    <a:pt x="21400" y="19411"/>
                  </a:lnTo>
                  <a:cubicBezTo>
                    <a:pt x="21400" y="19411"/>
                    <a:pt x="6320" y="230"/>
                    <a:pt x="6320" y="230"/>
                  </a:cubicBezTo>
                  <a:close/>
                  <a:moveTo>
                    <a:pt x="0" y="21600"/>
                  </a:moveTo>
                  <a:lnTo>
                    <a:pt x="21" y="21529"/>
                  </a:lnTo>
                  <a:lnTo>
                    <a:pt x="6275" y="0"/>
                  </a:lnTo>
                  <a:lnTo>
                    <a:pt x="21600" y="19495"/>
                  </a:lnTo>
                  <a:lnTo>
                    <a:pt x="21505" y="19504"/>
                  </a:lnTo>
                  <a:cubicBezTo>
                    <a:pt x="21505" y="19504"/>
                    <a:pt x="0" y="21600"/>
                    <a:pt x="0"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54" name="Shape 287">
              <a:extLst>
                <a:ext uri="{FF2B5EF4-FFF2-40B4-BE49-F238E27FC236}">
                  <a16:creationId xmlns:a16="http://schemas.microsoft.com/office/drawing/2014/main" id="{95077C30-494A-46DD-848A-E470176C897C}"/>
                </a:ext>
              </a:extLst>
            </p:cNvPr>
            <p:cNvSpPr/>
            <p:nvPr/>
          </p:nvSpPr>
          <p:spPr>
            <a:xfrm>
              <a:off x="5434003" y="1704727"/>
              <a:ext cx="351892" cy="1567732"/>
            </a:xfrm>
            <a:custGeom>
              <a:avLst/>
              <a:gdLst/>
              <a:ahLst/>
              <a:cxnLst>
                <a:cxn ang="0">
                  <a:pos x="wd2" y="hd2"/>
                </a:cxn>
                <a:cxn ang="5400000">
                  <a:pos x="wd2" y="hd2"/>
                </a:cxn>
                <a:cxn ang="10800000">
                  <a:pos x="wd2" y="hd2"/>
                </a:cxn>
                <a:cxn ang="16200000">
                  <a:pos x="wd2" y="hd2"/>
                </a:cxn>
              </a:cxnLst>
              <a:rect l="0" t="0" r="r" b="b"/>
              <a:pathLst>
                <a:path w="21600" h="21600" extrusionOk="0">
                  <a:moveTo>
                    <a:pt x="613" y="20660"/>
                  </a:moveTo>
                  <a:lnTo>
                    <a:pt x="20940" y="21445"/>
                  </a:lnTo>
                  <a:lnTo>
                    <a:pt x="8601" y="1118"/>
                  </a:lnTo>
                  <a:cubicBezTo>
                    <a:pt x="8601" y="1118"/>
                    <a:pt x="613" y="20660"/>
                    <a:pt x="613" y="20660"/>
                  </a:cubicBezTo>
                  <a:close/>
                  <a:moveTo>
                    <a:pt x="21600" y="21600"/>
                  </a:moveTo>
                  <a:lnTo>
                    <a:pt x="0" y="20765"/>
                  </a:lnTo>
                  <a:lnTo>
                    <a:pt x="26" y="20705"/>
                  </a:lnTo>
                  <a:lnTo>
                    <a:pt x="8494" y="0"/>
                  </a:lnTo>
                  <a:cubicBezTo>
                    <a:pt x="8494" y="0"/>
                    <a:pt x="21600" y="21600"/>
                    <a:pt x="21600"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55" name="Shape 288">
              <a:extLst>
                <a:ext uri="{FF2B5EF4-FFF2-40B4-BE49-F238E27FC236}">
                  <a16:creationId xmlns:a16="http://schemas.microsoft.com/office/drawing/2014/main" id="{CA5CCD3F-6346-4EEA-AB49-582FFAB5E02A}"/>
                </a:ext>
              </a:extLst>
            </p:cNvPr>
            <p:cNvSpPr/>
            <p:nvPr/>
          </p:nvSpPr>
          <p:spPr>
            <a:xfrm>
              <a:off x="5291942" y="3196362"/>
              <a:ext cx="538276" cy="1987948"/>
            </a:xfrm>
            <a:custGeom>
              <a:avLst/>
              <a:gdLst/>
              <a:ahLst/>
              <a:cxnLst>
                <a:cxn ang="0">
                  <a:pos x="wd2" y="hd2"/>
                </a:cxn>
                <a:cxn ang="5400000">
                  <a:pos x="wd2" y="hd2"/>
                </a:cxn>
                <a:cxn ang="10800000">
                  <a:pos x="wd2" y="hd2"/>
                </a:cxn>
                <a:cxn ang="16200000">
                  <a:pos x="wd2" y="hd2"/>
                </a:cxn>
              </a:cxnLst>
              <a:rect l="0" t="0" r="r" b="b"/>
              <a:pathLst>
                <a:path w="21600" h="21600" extrusionOk="0">
                  <a:moveTo>
                    <a:pt x="7830" y="117"/>
                  </a:moveTo>
                  <a:lnTo>
                    <a:pt x="562" y="21022"/>
                  </a:lnTo>
                  <a:lnTo>
                    <a:pt x="21138" y="738"/>
                  </a:lnTo>
                  <a:cubicBezTo>
                    <a:pt x="21138" y="738"/>
                    <a:pt x="7830" y="117"/>
                    <a:pt x="7830" y="117"/>
                  </a:cubicBezTo>
                  <a:close/>
                  <a:moveTo>
                    <a:pt x="359" y="21600"/>
                  </a:moveTo>
                  <a:lnTo>
                    <a:pt x="0" y="21582"/>
                  </a:lnTo>
                  <a:lnTo>
                    <a:pt x="7499" y="0"/>
                  </a:lnTo>
                  <a:lnTo>
                    <a:pt x="21600" y="658"/>
                  </a:lnTo>
                  <a:lnTo>
                    <a:pt x="21547" y="711"/>
                  </a:lnTo>
                  <a:cubicBezTo>
                    <a:pt x="21547" y="711"/>
                    <a:pt x="359" y="21600"/>
                    <a:pt x="359"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56" name="Shape 289">
              <a:extLst>
                <a:ext uri="{FF2B5EF4-FFF2-40B4-BE49-F238E27FC236}">
                  <a16:creationId xmlns:a16="http://schemas.microsoft.com/office/drawing/2014/main" id="{F9133302-EA4C-4A78-8751-C4ABB99B6682}"/>
                </a:ext>
              </a:extLst>
            </p:cNvPr>
            <p:cNvSpPr/>
            <p:nvPr/>
          </p:nvSpPr>
          <p:spPr>
            <a:xfrm>
              <a:off x="3090004" y="4688000"/>
              <a:ext cx="1355267" cy="791740"/>
            </a:xfrm>
            <a:custGeom>
              <a:avLst/>
              <a:gdLst/>
              <a:ahLst/>
              <a:cxnLst>
                <a:cxn ang="0">
                  <a:pos x="wd2" y="hd2"/>
                </a:cxn>
                <a:cxn ang="5400000">
                  <a:pos x="wd2" y="hd2"/>
                </a:cxn>
                <a:cxn ang="10800000">
                  <a:pos x="wd2" y="hd2"/>
                </a:cxn>
                <a:cxn ang="16200000">
                  <a:pos x="wd2" y="hd2"/>
                </a:cxn>
              </a:cxnLst>
              <a:rect l="0" t="0" r="r" b="b"/>
              <a:pathLst>
                <a:path w="21600" h="21600" extrusionOk="0">
                  <a:moveTo>
                    <a:pt x="1085" y="795"/>
                  </a:moveTo>
                  <a:lnTo>
                    <a:pt x="21428" y="21138"/>
                  </a:lnTo>
                  <a:lnTo>
                    <a:pt x="20855" y="10520"/>
                  </a:lnTo>
                  <a:cubicBezTo>
                    <a:pt x="20855" y="10520"/>
                    <a:pt x="1085" y="795"/>
                    <a:pt x="1085" y="795"/>
                  </a:cubicBezTo>
                  <a:close/>
                  <a:moveTo>
                    <a:pt x="21600" y="21600"/>
                  </a:moveTo>
                  <a:lnTo>
                    <a:pt x="0" y="0"/>
                  </a:lnTo>
                  <a:lnTo>
                    <a:pt x="20992" y="10327"/>
                  </a:lnTo>
                  <a:cubicBezTo>
                    <a:pt x="20992" y="10327"/>
                    <a:pt x="21600" y="21600"/>
                    <a:pt x="21600"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57" name="Shape 290">
              <a:extLst>
                <a:ext uri="{FF2B5EF4-FFF2-40B4-BE49-F238E27FC236}">
                  <a16:creationId xmlns:a16="http://schemas.microsoft.com/office/drawing/2014/main" id="{C7BB7E3E-6C83-458F-B901-8B0832F287B0}"/>
                </a:ext>
              </a:extLst>
            </p:cNvPr>
            <p:cNvSpPr/>
            <p:nvPr/>
          </p:nvSpPr>
          <p:spPr>
            <a:xfrm>
              <a:off x="3090004" y="4688000"/>
              <a:ext cx="1318082" cy="404611"/>
            </a:xfrm>
            <a:custGeom>
              <a:avLst/>
              <a:gdLst/>
              <a:ahLst/>
              <a:cxnLst>
                <a:cxn ang="0">
                  <a:pos x="wd2" y="hd2"/>
                </a:cxn>
                <a:cxn ang="5400000">
                  <a:pos x="wd2" y="hd2"/>
                </a:cxn>
                <a:cxn ang="10800000">
                  <a:pos x="wd2" y="hd2"/>
                </a:cxn>
                <a:cxn ang="16200000">
                  <a:pos x="wd2" y="hd2"/>
                </a:cxn>
              </a:cxnLst>
              <a:rect l="0" t="0" r="r" b="b"/>
              <a:pathLst>
                <a:path w="21600" h="21600" extrusionOk="0">
                  <a:moveTo>
                    <a:pt x="989" y="1792"/>
                  </a:moveTo>
                  <a:lnTo>
                    <a:pt x="21298" y="20804"/>
                  </a:lnTo>
                  <a:lnTo>
                    <a:pt x="17940" y="496"/>
                  </a:lnTo>
                  <a:cubicBezTo>
                    <a:pt x="17940" y="496"/>
                    <a:pt x="989" y="1792"/>
                    <a:pt x="989" y="1792"/>
                  </a:cubicBezTo>
                  <a:close/>
                  <a:moveTo>
                    <a:pt x="21600" y="21600"/>
                  </a:moveTo>
                  <a:lnTo>
                    <a:pt x="0" y="1378"/>
                  </a:lnTo>
                  <a:lnTo>
                    <a:pt x="18028" y="0"/>
                  </a:lnTo>
                  <a:cubicBezTo>
                    <a:pt x="18028" y="0"/>
                    <a:pt x="21600" y="21600"/>
                    <a:pt x="21600"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58" name="Shape 291">
              <a:extLst>
                <a:ext uri="{FF2B5EF4-FFF2-40B4-BE49-F238E27FC236}">
                  <a16:creationId xmlns:a16="http://schemas.microsoft.com/office/drawing/2014/main" id="{FF28E0D2-941E-4A1A-A8F5-7D2F2460787C}"/>
                </a:ext>
              </a:extLst>
            </p:cNvPr>
            <p:cNvSpPr/>
            <p:nvPr/>
          </p:nvSpPr>
          <p:spPr>
            <a:xfrm>
              <a:off x="2166611" y="4688000"/>
              <a:ext cx="2252095" cy="781405"/>
            </a:xfrm>
            <a:custGeom>
              <a:avLst/>
              <a:gdLst/>
              <a:ahLst/>
              <a:cxnLst>
                <a:cxn ang="0">
                  <a:pos x="wd2" y="hd2"/>
                </a:cxn>
                <a:cxn ang="5400000">
                  <a:pos x="wd2" y="hd2"/>
                </a:cxn>
                <a:cxn ang="10800000">
                  <a:pos x="wd2" y="hd2"/>
                </a:cxn>
                <a:cxn ang="16200000">
                  <a:pos x="wd2" y="hd2"/>
                </a:cxn>
              </a:cxnLst>
              <a:rect l="0" t="0" r="r" b="b"/>
              <a:pathLst>
                <a:path w="21600" h="21600" extrusionOk="0">
                  <a:moveTo>
                    <a:pt x="284" y="13441"/>
                  </a:moveTo>
                  <a:lnTo>
                    <a:pt x="21180" y="21188"/>
                  </a:lnTo>
                  <a:lnTo>
                    <a:pt x="8769" y="291"/>
                  </a:lnTo>
                  <a:cubicBezTo>
                    <a:pt x="8769" y="291"/>
                    <a:pt x="284" y="13441"/>
                    <a:pt x="284" y="13441"/>
                  </a:cubicBezTo>
                  <a:close/>
                  <a:moveTo>
                    <a:pt x="21600" y="21600"/>
                  </a:moveTo>
                  <a:lnTo>
                    <a:pt x="0" y="13591"/>
                  </a:lnTo>
                  <a:lnTo>
                    <a:pt x="8771" y="0"/>
                  </a:lnTo>
                  <a:lnTo>
                    <a:pt x="8792" y="36"/>
                  </a:lnTo>
                  <a:cubicBezTo>
                    <a:pt x="8792" y="36"/>
                    <a:pt x="21600" y="21600"/>
                    <a:pt x="21600"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59" name="Shape 292">
              <a:extLst>
                <a:ext uri="{FF2B5EF4-FFF2-40B4-BE49-F238E27FC236}">
                  <a16:creationId xmlns:a16="http://schemas.microsoft.com/office/drawing/2014/main" id="{293AC486-AC23-4FBC-B631-053787C8F540}"/>
                </a:ext>
              </a:extLst>
            </p:cNvPr>
            <p:cNvSpPr/>
            <p:nvPr/>
          </p:nvSpPr>
          <p:spPr>
            <a:xfrm>
              <a:off x="3090004" y="3338424"/>
              <a:ext cx="1080855" cy="1398687"/>
            </a:xfrm>
            <a:custGeom>
              <a:avLst/>
              <a:gdLst/>
              <a:ahLst/>
              <a:cxnLst>
                <a:cxn ang="0">
                  <a:pos x="wd2" y="hd2"/>
                </a:cxn>
                <a:cxn ang="5400000">
                  <a:pos x="wd2" y="hd2"/>
                </a:cxn>
                <a:cxn ang="10800000">
                  <a:pos x="wd2" y="hd2"/>
                </a:cxn>
                <a:cxn ang="16200000">
                  <a:pos x="wd2" y="hd2"/>
                </a:cxn>
              </a:cxnLst>
              <a:rect l="0" t="0" r="r" b="b"/>
              <a:pathLst>
                <a:path w="21600" h="21600" extrusionOk="0">
                  <a:moveTo>
                    <a:pt x="4120" y="397"/>
                  </a:moveTo>
                  <a:lnTo>
                    <a:pt x="212" y="21454"/>
                  </a:lnTo>
                  <a:lnTo>
                    <a:pt x="21270" y="21073"/>
                  </a:lnTo>
                  <a:cubicBezTo>
                    <a:pt x="21270" y="21073"/>
                    <a:pt x="4120" y="397"/>
                    <a:pt x="4120" y="397"/>
                  </a:cubicBezTo>
                  <a:close/>
                  <a:moveTo>
                    <a:pt x="0" y="21600"/>
                  </a:moveTo>
                  <a:lnTo>
                    <a:pt x="4006" y="0"/>
                  </a:lnTo>
                  <a:lnTo>
                    <a:pt x="21600" y="21209"/>
                  </a:lnTo>
                  <a:cubicBezTo>
                    <a:pt x="21600" y="21209"/>
                    <a:pt x="0" y="21600"/>
                    <a:pt x="0"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60" name="Shape 293">
              <a:extLst>
                <a:ext uri="{FF2B5EF4-FFF2-40B4-BE49-F238E27FC236}">
                  <a16:creationId xmlns:a16="http://schemas.microsoft.com/office/drawing/2014/main" id="{22489221-041E-4977-B90E-CA583AC5FEE9}"/>
                </a:ext>
              </a:extLst>
            </p:cNvPr>
            <p:cNvSpPr/>
            <p:nvPr/>
          </p:nvSpPr>
          <p:spPr>
            <a:xfrm>
              <a:off x="1953519" y="3338424"/>
              <a:ext cx="1392621" cy="1396677"/>
            </a:xfrm>
            <a:custGeom>
              <a:avLst/>
              <a:gdLst/>
              <a:ahLst/>
              <a:cxnLst>
                <a:cxn ang="0">
                  <a:pos x="wd2" y="hd2"/>
                </a:cxn>
                <a:cxn ang="5400000">
                  <a:pos x="wd2" y="hd2"/>
                </a:cxn>
                <a:cxn ang="10800000">
                  <a:pos x="wd2" y="hd2"/>
                </a:cxn>
                <a:cxn ang="16200000">
                  <a:pos x="wd2" y="hd2"/>
                </a:cxn>
              </a:cxnLst>
              <a:rect l="0" t="0" r="r" b="b"/>
              <a:pathLst>
                <a:path w="21600" h="21600" extrusionOk="0">
                  <a:moveTo>
                    <a:pt x="300" y="11176"/>
                  </a:moveTo>
                  <a:lnTo>
                    <a:pt x="18382" y="21374"/>
                  </a:lnTo>
                  <a:lnTo>
                    <a:pt x="21419" y="254"/>
                  </a:lnTo>
                  <a:cubicBezTo>
                    <a:pt x="21419" y="254"/>
                    <a:pt x="300" y="11176"/>
                    <a:pt x="300" y="11176"/>
                  </a:cubicBezTo>
                  <a:close/>
                  <a:moveTo>
                    <a:pt x="18494" y="21600"/>
                  </a:moveTo>
                  <a:lnTo>
                    <a:pt x="18404" y="21549"/>
                  </a:lnTo>
                  <a:lnTo>
                    <a:pt x="0" y="11170"/>
                  </a:lnTo>
                  <a:lnTo>
                    <a:pt x="21600" y="0"/>
                  </a:lnTo>
                  <a:cubicBezTo>
                    <a:pt x="21600" y="0"/>
                    <a:pt x="18494" y="21600"/>
                    <a:pt x="18494"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61" name="Shape 294">
              <a:extLst>
                <a:ext uri="{FF2B5EF4-FFF2-40B4-BE49-F238E27FC236}">
                  <a16:creationId xmlns:a16="http://schemas.microsoft.com/office/drawing/2014/main" id="{B5CA94CA-8FF0-4FB4-A916-CCCFFA228F62}"/>
                </a:ext>
              </a:extLst>
            </p:cNvPr>
            <p:cNvSpPr/>
            <p:nvPr/>
          </p:nvSpPr>
          <p:spPr>
            <a:xfrm>
              <a:off x="1953519" y="4048726"/>
              <a:ext cx="1195619" cy="1166660"/>
            </a:xfrm>
            <a:custGeom>
              <a:avLst/>
              <a:gdLst/>
              <a:ahLst/>
              <a:cxnLst>
                <a:cxn ang="0">
                  <a:pos x="wd2" y="hd2"/>
                </a:cxn>
                <a:cxn ang="5400000">
                  <a:pos x="wd2" y="hd2"/>
                </a:cxn>
                <a:cxn ang="10800000">
                  <a:pos x="wd2" y="hd2"/>
                </a:cxn>
                <a:cxn ang="16200000">
                  <a:pos x="wd2" y="hd2"/>
                </a:cxn>
              </a:cxnLst>
              <a:rect l="0" t="0" r="r" b="b"/>
              <a:pathLst>
                <a:path w="21600" h="21600" extrusionOk="0">
                  <a:moveTo>
                    <a:pt x="252" y="342"/>
                  </a:moveTo>
                  <a:lnTo>
                    <a:pt x="5232" y="21346"/>
                  </a:lnTo>
                  <a:lnTo>
                    <a:pt x="21257" y="12516"/>
                  </a:lnTo>
                  <a:cubicBezTo>
                    <a:pt x="21257" y="12516"/>
                    <a:pt x="252" y="342"/>
                    <a:pt x="252" y="342"/>
                  </a:cubicBezTo>
                  <a:close/>
                  <a:moveTo>
                    <a:pt x="5121" y="21600"/>
                  </a:moveTo>
                  <a:lnTo>
                    <a:pt x="0" y="0"/>
                  </a:lnTo>
                  <a:lnTo>
                    <a:pt x="21600" y="12520"/>
                  </a:lnTo>
                  <a:cubicBezTo>
                    <a:pt x="21600" y="12520"/>
                    <a:pt x="5121" y="21600"/>
                    <a:pt x="5121"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62" name="Shape 295">
              <a:extLst>
                <a:ext uri="{FF2B5EF4-FFF2-40B4-BE49-F238E27FC236}">
                  <a16:creationId xmlns:a16="http://schemas.microsoft.com/office/drawing/2014/main" id="{56549545-9885-450C-97CF-AA8673E31883}"/>
                </a:ext>
              </a:extLst>
            </p:cNvPr>
            <p:cNvSpPr/>
            <p:nvPr/>
          </p:nvSpPr>
          <p:spPr>
            <a:xfrm>
              <a:off x="2237641" y="6747878"/>
              <a:ext cx="493051" cy="1531592"/>
            </a:xfrm>
            <a:custGeom>
              <a:avLst/>
              <a:gdLst/>
              <a:ahLst/>
              <a:cxnLst>
                <a:cxn ang="0">
                  <a:pos x="wd2" y="hd2"/>
                </a:cxn>
                <a:cxn ang="5400000">
                  <a:pos x="wd2" y="hd2"/>
                </a:cxn>
                <a:cxn ang="10800000">
                  <a:pos x="wd2" y="hd2"/>
                </a:cxn>
                <a:cxn ang="16200000">
                  <a:pos x="wd2" y="hd2"/>
                </a:cxn>
              </a:cxnLst>
              <a:rect l="0" t="0" r="r" b="b"/>
              <a:pathLst>
                <a:path w="21600" h="21600" extrusionOk="0">
                  <a:moveTo>
                    <a:pt x="7568" y="641"/>
                  </a:moveTo>
                  <a:lnTo>
                    <a:pt x="520" y="21262"/>
                  </a:lnTo>
                  <a:lnTo>
                    <a:pt x="21141" y="14969"/>
                  </a:lnTo>
                  <a:cubicBezTo>
                    <a:pt x="21141" y="14969"/>
                    <a:pt x="7568" y="641"/>
                    <a:pt x="7568" y="641"/>
                  </a:cubicBezTo>
                  <a:close/>
                  <a:moveTo>
                    <a:pt x="0" y="21600"/>
                  </a:moveTo>
                  <a:lnTo>
                    <a:pt x="7383" y="0"/>
                  </a:lnTo>
                  <a:lnTo>
                    <a:pt x="21600" y="15007"/>
                  </a:lnTo>
                  <a:lnTo>
                    <a:pt x="21512" y="15036"/>
                  </a:lnTo>
                  <a:cubicBezTo>
                    <a:pt x="21512" y="15036"/>
                    <a:pt x="0" y="21600"/>
                    <a:pt x="0"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63" name="Shape 296">
              <a:extLst>
                <a:ext uri="{FF2B5EF4-FFF2-40B4-BE49-F238E27FC236}">
                  <a16:creationId xmlns:a16="http://schemas.microsoft.com/office/drawing/2014/main" id="{CB089DCD-69D4-40C1-BBF1-1E23D136F544}"/>
                </a:ext>
              </a:extLst>
            </p:cNvPr>
            <p:cNvSpPr/>
            <p:nvPr/>
          </p:nvSpPr>
          <p:spPr>
            <a:xfrm>
              <a:off x="5647095" y="9589089"/>
              <a:ext cx="412936" cy="1028903"/>
            </a:xfrm>
            <a:custGeom>
              <a:avLst/>
              <a:gdLst/>
              <a:ahLst/>
              <a:cxnLst>
                <a:cxn ang="0">
                  <a:pos x="wd2" y="hd2"/>
                </a:cxn>
                <a:cxn ang="5400000">
                  <a:pos x="wd2" y="hd2"/>
                </a:cxn>
                <a:cxn ang="10800000">
                  <a:pos x="wd2" y="hd2"/>
                </a:cxn>
                <a:cxn ang="16200000">
                  <a:pos x="wd2" y="hd2"/>
                </a:cxn>
              </a:cxnLst>
              <a:rect l="0" t="0" r="r" b="b"/>
              <a:pathLst>
                <a:path w="21600" h="21600" extrusionOk="0">
                  <a:moveTo>
                    <a:pt x="552" y="585"/>
                  </a:moveTo>
                  <a:lnTo>
                    <a:pt x="3026" y="21031"/>
                  </a:lnTo>
                  <a:lnTo>
                    <a:pt x="20998" y="10833"/>
                  </a:lnTo>
                  <a:cubicBezTo>
                    <a:pt x="20998" y="10833"/>
                    <a:pt x="552" y="585"/>
                    <a:pt x="552" y="585"/>
                  </a:cubicBezTo>
                  <a:close/>
                  <a:moveTo>
                    <a:pt x="2612" y="21600"/>
                  </a:moveTo>
                  <a:lnTo>
                    <a:pt x="0" y="0"/>
                  </a:lnTo>
                  <a:lnTo>
                    <a:pt x="21600" y="10825"/>
                  </a:lnTo>
                  <a:cubicBezTo>
                    <a:pt x="21600" y="10825"/>
                    <a:pt x="2612" y="21600"/>
                    <a:pt x="2612"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64" name="Shape 297">
              <a:extLst>
                <a:ext uri="{FF2B5EF4-FFF2-40B4-BE49-F238E27FC236}">
                  <a16:creationId xmlns:a16="http://schemas.microsoft.com/office/drawing/2014/main" id="{EA4507CC-58FE-43AC-A00A-93B1AD7C9FFA}"/>
                </a:ext>
              </a:extLst>
            </p:cNvPr>
            <p:cNvSpPr/>
            <p:nvPr/>
          </p:nvSpPr>
          <p:spPr>
            <a:xfrm>
              <a:off x="4865761" y="9162907"/>
              <a:ext cx="897313" cy="1459240"/>
            </a:xfrm>
            <a:custGeom>
              <a:avLst/>
              <a:gdLst/>
              <a:ahLst/>
              <a:cxnLst>
                <a:cxn ang="0">
                  <a:pos x="wd2" y="hd2"/>
                </a:cxn>
                <a:cxn ang="5400000">
                  <a:pos x="wd2" y="hd2"/>
                </a:cxn>
                <a:cxn ang="10800000">
                  <a:pos x="wd2" y="hd2"/>
                </a:cxn>
                <a:cxn ang="16200000">
                  <a:pos x="wd2" y="hd2"/>
                </a:cxn>
              </a:cxnLst>
              <a:rect l="0" t="0" r="r" b="b"/>
              <a:pathLst>
                <a:path w="21600" h="21600" extrusionOk="0">
                  <a:moveTo>
                    <a:pt x="604" y="345"/>
                  </a:moveTo>
                  <a:lnTo>
                    <a:pt x="21338" y="21077"/>
                  </a:lnTo>
                  <a:lnTo>
                    <a:pt x="20191" y="6558"/>
                  </a:lnTo>
                  <a:cubicBezTo>
                    <a:pt x="20191" y="6558"/>
                    <a:pt x="604" y="345"/>
                    <a:pt x="604" y="345"/>
                  </a:cubicBezTo>
                  <a:close/>
                  <a:moveTo>
                    <a:pt x="21600" y="21600"/>
                  </a:moveTo>
                  <a:lnTo>
                    <a:pt x="0" y="0"/>
                  </a:lnTo>
                  <a:lnTo>
                    <a:pt x="20404" y="6473"/>
                  </a:lnTo>
                  <a:cubicBezTo>
                    <a:pt x="20404" y="6473"/>
                    <a:pt x="21600" y="21600"/>
                    <a:pt x="21600"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65" name="Shape 298">
              <a:extLst>
                <a:ext uri="{FF2B5EF4-FFF2-40B4-BE49-F238E27FC236}">
                  <a16:creationId xmlns:a16="http://schemas.microsoft.com/office/drawing/2014/main" id="{B0D52799-5370-4988-BC34-87995E30B4F7}"/>
                </a:ext>
              </a:extLst>
            </p:cNvPr>
            <p:cNvSpPr/>
            <p:nvPr/>
          </p:nvSpPr>
          <p:spPr>
            <a:xfrm>
              <a:off x="5718127" y="10228364"/>
              <a:ext cx="467665" cy="453722"/>
            </a:xfrm>
            <a:custGeom>
              <a:avLst/>
              <a:gdLst/>
              <a:ahLst/>
              <a:cxnLst>
                <a:cxn ang="0">
                  <a:pos x="wd2" y="hd2"/>
                </a:cxn>
                <a:cxn ang="5400000">
                  <a:pos x="wd2" y="hd2"/>
                </a:cxn>
                <a:cxn ang="10800000">
                  <a:pos x="wd2" y="hd2"/>
                </a:cxn>
                <a:cxn ang="16200000">
                  <a:pos x="wd2" y="hd2"/>
                </a:cxn>
              </a:cxnLst>
              <a:rect l="0" t="0" r="r" b="b"/>
              <a:pathLst>
                <a:path w="21600" h="21600" extrusionOk="0">
                  <a:moveTo>
                    <a:pt x="18454" y="862"/>
                  </a:moveTo>
                  <a:lnTo>
                    <a:pt x="1935" y="20012"/>
                  </a:lnTo>
                  <a:lnTo>
                    <a:pt x="21087" y="9243"/>
                  </a:lnTo>
                  <a:cubicBezTo>
                    <a:pt x="21087" y="9243"/>
                    <a:pt x="18454" y="862"/>
                    <a:pt x="18454" y="862"/>
                  </a:cubicBezTo>
                  <a:close/>
                  <a:moveTo>
                    <a:pt x="0" y="21600"/>
                  </a:moveTo>
                  <a:lnTo>
                    <a:pt x="18627" y="0"/>
                  </a:lnTo>
                  <a:lnTo>
                    <a:pt x="21600" y="9454"/>
                  </a:lnTo>
                  <a:lnTo>
                    <a:pt x="21446" y="9543"/>
                  </a:lnTo>
                  <a:cubicBezTo>
                    <a:pt x="21446" y="9543"/>
                    <a:pt x="0" y="21600"/>
                    <a:pt x="0"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66" name="Shape 299">
              <a:extLst>
                <a:ext uri="{FF2B5EF4-FFF2-40B4-BE49-F238E27FC236}">
                  <a16:creationId xmlns:a16="http://schemas.microsoft.com/office/drawing/2014/main" id="{3B4FF6CC-7A5A-4453-ADB1-9E882169B16B}"/>
                </a:ext>
              </a:extLst>
            </p:cNvPr>
            <p:cNvSpPr/>
            <p:nvPr/>
          </p:nvSpPr>
          <p:spPr>
            <a:xfrm>
              <a:off x="5718127" y="10086300"/>
              <a:ext cx="389631" cy="512265"/>
            </a:xfrm>
            <a:custGeom>
              <a:avLst/>
              <a:gdLst/>
              <a:ahLst/>
              <a:cxnLst>
                <a:cxn ang="0">
                  <a:pos x="wd2" y="hd2"/>
                </a:cxn>
                <a:cxn ang="5400000">
                  <a:pos x="wd2" y="hd2"/>
                </a:cxn>
                <a:cxn ang="10800000">
                  <a:pos x="wd2" y="hd2"/>
                </a:cxn>
                <a:cxn ang="16200000">
                  <a:pos x="wd2" y="hd2"/>
                </a:cxn>
              </a:cxnLst>
              <a:rect l="0" t="0" r="r" b="b"/>
              <a:pathLst>
                <a:path w="21600" h="21600" extrusionOk="0">
                  <a:moveTo>
                    <a:pt x="19723" y="816"/>
                  </a:moveTo>
                  <a:lnTo>
                    <a:pt x="3057" y="18739"/>
                  </a:lnTo>
                  <a:lnTo>
                    <a:pt x="21012" y="3384"/>
                  </a:lnTo>
                  <a:cubicBezTo>
                    <a:pt x="21012" y="3384"/>
                    <a:pt x="19723" y="816"/>
                    <a:pt x="19723" y="816"/>
                  </a:cubicBezTo>
                  <a:close/>
                  <a:moveTo>
                    <a:pt x="400" y="21600"/>
                  </a:moveTo>
                  <a:lnTo>
                    <a:pt x="0" y="21357"/>
                  </a:lnTo>
                  <a:lnTo>
                    <a:pt x="19862" y="0"/>
                  </a:lnTo>
                  <a:lnTo>
                    <a:pt x="21600" y="3466"/>
                  </a:lnTo>
                  <a:cubicBezTo>
                    <a:pt x="21600" y="3466"/>
                    <a:pt x="400" y="21600"/>
                    <a:pt x="400"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67" name="Shape 300">
              <a:extLst>
                <a:ext uri="{FF2B5EF4-FFF2-40B4-BE49-F238E27FC236}">
                  <a16:creationId xmlns:a16="http://schemas.microsoft.com/office/drawing/2014/main" id="{346F1CEA-FB88-4477-B48F-BDC337046CFE}"/>
                </a:ext>
              </a:extLst>
            </p:cNvPr>
            <p:cNvSpPr/>
            <p:nvPr/>
          </p:nvSpPr>
          <p:spPr>
            <a:xfrm>
              <a:off x="4652670" y="1704727"/>
              <a:ext cx="956623" cy="1482133"/>
            </a:xfrm>
            <a:custGeom>
              <a:avLst/>
              <a:gdLst/>
              <a:ahLst/>
              <a:cxnLst>
                <a:cxn ang="0">
                  <a:pos x="wd2" y="hd2"/>
                </a:cxn>
                <a:cxn ang="5400000">
                  <a:pos x="wd2" y="hd2"/>
                </a:cxn>
                <a:cxn ang="10800000">
                  <a:pos x="wd2" y="hd2"/>
                </a:cxn>
                <a:cxn ang="16200000">
                  <a:pos x="wd2" y="hd2"/>
                </a:cxn>
              </a:cxnLst>
              <a:rect l="0" t="0" r="r" b="b"/>
              <a:pathLst>
                <a:path w="21600" h="21600" extrusionOk="0">
                  <a:moveTo>
                    <a:pt x="327" y="6175"/>
                  </a:moveTo>
                  <a:lnTo>
                    <a:pt x="18369" y="21248"/>
                  </a:lnTo>
                  <a:lnTo>
                    <a:pt x="21360" y="214"/>
                  </a:lnTo>
                  <a:cubicBezTo>
                    <a:pt x="21360" y="214"/>
                    <a:pt x="327" y="6175"/>
                    <a:pt x="327" y="6175"/>
                  </a:cubicBezTo>
                  <a:close/>
                  <a:moveTo>
                    <a:pt x="18527" y="21600"/>
                  </a:moveTo>
                  <a:lnTo>
                    <a:pt x="0" y="6120"/>
                  </a:lnTo>
                  <a:lnTo>
                    <a:pt x="21600" y="0"/>
                  </a:lnTo>
                  <a:cubicBezTo>
                    <a:pt x="21600" y="0"/>
                    <a:pt x="18527" y="21600"/>
                    <a:pt x="18527"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68" name="Shape 301">
              <a:extLst>
                <a:ext uri="{FF2B5EF4-FFF2-40B4-BE49-F238E27FC236}">
                  <a16:creationId xmlns:a16="http://schemas.microsoft.com/office/drawing/2014/main" id="{4F8A32C2-B243-4A1A-BB58-62E856F9E548}"/>
                </a:ext>
              </a:extLst>
            </p:cNvPr>
            <p:cNvSpPr/>
            <p:nvPr/>
          </p:nvSpPr>
          <p:spPr>
            <a:xfrm>
              <a:off x="4652670" y="1207516"/>
              <a:ext cx="960991" cy="921591"/>
            </a:xfrm>
            <a:custGeom>
              <a:avLst/>
              <a:gdLst/>
              <a:ahLst/>
              <a:cxnLst>
                <a:cxn ang="0">
                  <a:pos x="wd2" y="hd2"/>
                </a:cxn>
                <a:cxn ang="5400000">
                  <a:pos x="wd2" y="hd2"/>
                </a:cxn>
                <a:cxn ang="10800000">
                  <a:pos x="wd2" y="hd2"/>
                </a:cxn>
                <a:cxn ang="16200000">
                  <a:pos x="wd2" y="hd2"/>
                </a:cxn>
              </a:cxnLst>
              <a:rect l="0" t="0" r="r" b="b"/>
              <a:pathLst>
                <a:path w="21600" h="21600" extrusionOk="0">
                  <a:moveTo>
                    <a:pt x="8111" y="356"/>
                  </a:moveTo>
                  <a:lnTo>
                    <a:pt x="373" y="21194"/>
                  </a:lnTo>
                  <a:lnTo>
                    <a:pt x="21210" y="11654"/>
                  </a:lnTo>
                  <a:cubicBezTo>
                    <a:pt x="21210" y="11654"/>
                    <a:pt x="8111" y="356"/>
                    <a:pt x="8111" y="356"/>
                  </a:cubicBezTo>
                  <a:close/>
                  <a:moveTo>
                    <a:pt x="0" y="21600"/>
                  </a:moveTo>
                  <a:lnTo>
                    <a:pt x="8022" y="0"/>
                  </a:lnTo>
                  <a:lnTo>
                    <a:pt x="21600" y="11712"/>
                  </a:lnTo>
                  <a:cubicBezTo>
                    <a:pt x="21600" y="11712"/>
                    <a:pt x="0" y="21600"/>
                    <a:pt x="0"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69" name="Shape 302">
              <a:extLst>
                <a:ext uri="{FF2B5EF4-FFF2-40B4-BE49-F238E27FC236}">
                  <a16:creationId xmlns:a16="http://schemas.microsoft.com/office/drawing/2014/main" id="{C8210734-46AB-4360-A431-98C04571E3A6}"/>
                </a:ext>
              </a:extLst>
            </p:cNvPr>
            <p:cNvSpPr/>
            <p:nvPr/>
          </p:nvSpPr>
          <p:spPr>
            <a:xfrm>
              <a:off x="3303096" y="2130907"/>
              <a:ext cx="2179046" cy="1203773"/>
            </a:xfrm>
            <a:custGeom>
              <a:avLst/>
              <a:gdLst/>
              <a:ahLst/>
              <a:cxnLst>
                <a:cxn ang="0">
                  <a:pos x="wd2" y="hd2"/>
                </a:cxn>
                <a:cxn ang="5400000">
                  <a:pos x="wd2" y="hd2"/>
                </a:cxn>
                <a:cxn ang="10800000">
                  <a:pos x="wd2" y="hd2"/>
                </a:cxn>
                <a:cxn ang="16200000">
                  <a:pos x="wd2" y="hd2"/>
                </a:cxn>
              </a:cxnLst>
              <a:rect l="0" t="0" r="r" b="b"/>
              <a:pathLst>
                <a:path w="21600" h="21600" extrusionOk="0">
                  <a:moveTo>
                    <a:pt x="13478" y="240"/>
                  </a:moveTo>
                  <a:lnTo>
                    <a:pt x="260" y="21402"/>
                  </a:lnTo>
                  <a:lnTo>
                    <a:pt x="21424" y="18857"/>
                  </a:lnTo>
                  <a:cubicBezTo>
                    <a:pt x="21424" y="18857"/>
                    <a:pt x="13478" y="240"/>
                    <a:pt x="13478" y="240"/>
                  </a:cubicBezTo>
                  <a:close/>
                  <a:moveTo>
                    <a:pt x="0" y="21600"/>
                  </a:moveTo>
                  <a:lnTo>
                    <a:pt x="13491" y="0"/>
                  </a:lnTo>
                  <a:lnTo>
                    <a:pt x="13521" y="70"/>
                  </a:lnTo>
                  <a:lnTo>
                    <a:pt x="21600" y="19001"/>
                  </a:lnTo>
                  <a:lnTo>
                    <a:pt x="21515" y="19011"/>
                  </a:lnTo>
                  <a:cubicBezTo>
                    <a:pt x="21515" y="19011"/>
                    <a:pt x="0" y="21600"/>
                    <a:pt x="0"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70" name="Shape 303">
              <a:extLst>
                <a:ext uri="{FF2B5EF4-FFF2-40B4-BE49-F238E27FC236}">
                  <a16:creationId xmlns:a16="http://schemas.microsoft.com/office/drawing/2014/main" id="{FFF17278-FC80-4EA8-9383-F78E87883BC6}"/>
                </a:ext>
              </a:extLst>
            </p:cNvPr>
            <p:cNvSpPr/>
            <p:nvPr/>
          </p:nvSpPr>
          <p:spPr>
            <a:xfrm>
              <a:off x="3587215" y="1207516"/>
              <a:ext cx="1396052" cy="918124"/>
            </a:xfrm>
            <a:custGeom>
              <a:avLst/>
              <a:gdLst/>
              <a:ahLst/>
              <a:cxnLst>
                <a:cxn ang="0">
                  <a:pos x="wd2" y="hd2"/>
                </a:cxn>
                <a:cxn ang="5400000">
                  <a:pos x="wd2" y="hd2"/>
                </a:cxn>
                <a:cxn ang="10800000">
                  <a:pos x="wd2" y="hd2"/>
                </a:cxn>
                <a:cxn ang="16200000">
                  <a:pos x="wd2" y="hd2"/>
                </a:cxn>
              </a:cxnLst>
              <a:rect l="0" t="0" r="r" b="b"/>
              <a:pathLst>
                <a:path w="21600" h="21600" extrusionOk="0">
                  <a:moveTo>
                    <a:pt x="380" y="4966"/>
                  </a:moveTo>
                  <a:lnTo>
                    <a:pt x="16032" y="21267"/>
                  </a:lnTo>
                  <a:lnTo>
                    <a:pt x="21380" y="268"/>
                  </a:lnTo>
                  <a:cubicBezTo>
                    <a:pt x="21380" y="268"/>
                    <a:pt x="380" y="4966"/>
                    <a:pt x="380" y="4966"/>
                  </a:cubicBezTo>
                  <a:close/>
                  <a:moveTo>
                    <a:pt x="16100" y="21600"/>
                  </a:moveTo>
                  <a:lnTo>
                    <a:pt x="0" y="4832"/>
                  </a:lnTo>
                  <a:lnTo>
                    <a:pt x="21600" y="0"/>
                  </a:lnTo>
                  <a:cubicBezTo>
                    <a:pt x="21600" y="0"/>
                    <a:pt x="16100" y="21600"/>
                    <a:pt x="16100"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71" name="Shape 304">
              <a:extLst>
                <a:ext uri="{FF2B5EF4-FFF2-40B4-BE49-F238E27FC236}">
                  <a16:creationId xmlns:a16="http://schemas.microsoft.com/office/drawing/2014/main" id="{AEBC259E-C8FB-4EF6-9704-A03AC28ECD38}"/>
                </a:ext>
              </a:extLst>
            </p:cNvPr>
            <p:cNvSpPr/>
            <p:nvPr/>
          </p:nvSpPr>
          <p:spPr>
            <a:xfrm>
              <a:off x="3303096" y="1420605"/>
              <a:ext cx="1361438" cy="1914353"/>
            </a:xfrm>
            <a:custGeom>
              <a:avLst/>
              <a:gdLst/>
              <a:ahLst/>
              <a:cxnLst>
                <a:cxn ang="0">
                  <a:pos x="wd2" y="hd2"/>
                </a:cxn>
                <a:cxn ang="5400000">
                  <a:pos x="wd2" y="hd2"/>
                </a:cxn>
                <a:cxn ang="10800000">
                  <a:pos x="wd2" y="hd2"/>
                </a:cxn>
                <a:cxn ang="16200000">
                  <a:pos x="wd2" y="hd2"/>
                </a:cxn>
              </a:cxnLst>
              <a:rect l="0" t="0" r="r" b="b"/>
              <a:pathLst>
                <a:path w="21600" h="21600" extrusionOk="0">
                  <a:moveTo>
                    <a:pt x="5256" y="177"/>
                  </a:moveTo>
                  <a:lnTo>
                    <a:pt x="214" y="21328"/>
                  </a:lnTo>
                  <a:lnTo>
                    <a:pt x="21363" y="8024"/>
                  </a:lnTo>
                  <a:cubicBezTo>
                    <a:pt x="21363" y="8024"/>
                    <a:pt x="5256" y="177"/>
                    <a:pt x="5256" y="177"/>
                  </a:cubicBezTo>
                  <a:close/>
                  <a:moveTo>
                    <a:pt x="0" y="21600"/>
                  </a:moveTo>
                  <a:lnTo>
                    <a:pt x="5150" y="0"/>
                  </a:lnTo>
                  <a:lnTo>
                    <a:pt x="21600" y="8013"/>
                  </a:lnTo>
                  <a:cubicBezTo>
                    <a:pt x="21600" y="8013"/>
                    <a:pt x="0" y="21600"/>
                    <a:pt x="0"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72" name="Shape 305">
              <a:extLst>
                <a:ext uri="{FF2B5EF4-FFF2-40B4-BE49-F238E27FC236}">
                  <a16:creationId xmlns:a16="http://schemas.microsoft.com/office/drawing/2014/main" id="{BA1E7290-04A1-4688-B33A-032AF58B4632}"/>
                </a:ext>
              </a:extLst>
            </p:cNvPr>
            <p:cNvSpPr/>
            <p:nvPr/>
          </p:nvSpPr>
          <p:spPr>
            <a:xfrm>
              <a:off x="1669398" y="5185212"/>
              <a:ext cx="733851" cy="1582855"/>
            </a:xfrm>
            <a:custGeom>
              <a:avLst/>
              <a:gdLst/>
              <a:ahLst/>
              <a:cxnLst>
                <a:cxn ang="0">
                  <a:pos x="wd2" y="hd2"/>
                </a:cxn>
                <a:cxn ang="5400000">
                  <a:pos x="wd2" y="hd2"/>
                </a:cxn>
                <a:cxn ang="10800000">
                  <a:pos x="wd2" y="hd2"/>
                </a:cxn>
                <a:cxn ang="16200000">
                  <a:pos x="wd2" y="hd2"/>
                </a:cxn>
              </a:cxnLst>
              <a:rect l="0" t="0" r="r" b="b"/>
              <a:pathLst>
                <a:path w="21600" h="21600" extrusionOk="0">
                  <a:moveTo>
                    <a:pt x="361" y="17679"/>
                  </a:moveTo>
                  <a:lnTo>
                    <a:pt x="21286" y="21410"/>
                  </a:lnTo>
                  <a:lnTo>
                    <a:pt x="16663" y="486"/>
                  </a:lnTo>
                  <a:cubicBezTo>
                    <a:pt x="16663" y="486"/>
                    <a:pt x="361" y="17679"/>
                    <a:pt x="361" y="17679"/>
                  </a:cubicBezTo>
                  <a:close/>
                  <a:moveTo>
                    <a:pt x="21600" y="21600"/>
                  </a:moveTo>
                  <a:lnTo>
                    <a:pt x="0" y="17750"/>
                  </a:lnTo>
                  <a:lnTo>
                    <a:pt x="16828" y="0"/>
                  </a:lnTo>
                  <a:cubicBezTo>
                    <a:pt x="16828" y="0"/>
                    <a:pt x="21600" y="21600"/>
                    <a:pt x="21600"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73" name="Shape 306">
              <a:extLst>
                <a:ext uri="{FF2B5EF4-FFF2-40B4-BE49-F238E27FC236}">
                  <a16:creationId xmlns:a16="http://schemas.microsoft.com/office/drawing/2014/main" id="{E4E31F5B-F67C-4BB5-A1FE-F2948A7248E7}"/>
                </a:ext>
              </a:extLst>
            </p:cNvPr>
            <p:cNvSpPr/>
            <p:nvPr/>
          </p:nvSpPr>
          <p:spPr>
            <a:xfrm>
              <a:off x="959097" y="5185212"/>
              <a:ext cx="1282815" cy="1373230"/>
            </a:xfrm>
            <a:custGeom>
              <a:avLst/>
              <a:gdLst/>
              <a:ahLst/>
              <a:cxnLst>
                <a:cxn ang="0">
                  <a:pos x="wd2" y="hd2"/>
                </a:cxn>
                <a:cxn ang="5400000">
                  <a:pos x="wd2" y="hd2"/>
                </a:cxn>
                <a:cxn ang="10800000">
                  <a:pos x="wd2" y="hd2"/>
                </a:cxn>
                <a:cxn ang="16200000">
                  <a:pos x="wd2" y="hd2"/>
                </a:cxn>
              </a:cxnLst>
              <a:rect l="0" t="0" r="r" b="b"/>
              <a:pathLst>
                <a:path w="21600" h="21600" extrusionOk="0">
                  <a:moveTo>
                    <a:pt x="21093" y="719"/>
                  </a:moveTo>
                  <a:lnTo>
                    <a:pt x="391" y="21421"/>
                  </a:lnTo>
                  <a:lnTo>
                    <a:pt x="11818" y="20430"/>
                  </a:lnTo>
                  <a:cubicBezTo>
                    <a:pt x="11818" y="20430"/>
                    <a:pt x="21093" y="719"/>
                    <a:pt x="21093" y="719"/>
                  </a:cubicBezTo>
                  <a:close/>
                  <a:moveTo>
                    <a:pt x="0" y="21600"/>
                  </a:moveTo>
                  <a:lnTo>
                    <a:pt x="21600" y="0"/>
                  </a:lnTo>
                  <a:lnTo>
                    <a:pt x="11923" y="20567"/>
                  </a:lnTo>
                  <a:cubicBezTo>
                    <a:pt x="11923" y="20567"/>
                    <a:pt x="0" y="21600"/>
                    <a:pt x="0"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74" name="Shape 307">
              <a:extLst>
                <a:ext uri="{FF2B5EF4-FFF2-40B4-BE49-F238E27FC236}">
                  <a16:creationId xmlns:a16="http://schemas.microsoft.com/office/drawing/2014/main" id="{574A13DB-EEB0-4AFB-92D4-418C441882EB}"/>
                </a:ext>
              </a:extLst>
            </p:cNvPr>
            <p:cNvSpPr/>
            <p:nvPr/>
          </p:nvSpPr>
          <p:spPr>
            <a:xfrm>
              <a:off x="674975" y="6463757"/>
              <a:ext cx="1732302" cy="1694188"/>
            </a:xfrm>
            <a:custGeom>
              <a:avLst/>
              <a:gdLst/>
              <a:ahLst/>
              <a:cxnLst>
                <a:cxn ang="0">
                  <a:pos x="wd2" y="hd2"/>
                </a:cxn>
                <a:cxn ang="5400000">
                  <a:pos x="wd2" y="hd2"/>
                </a:cxn>
                <a:cxn ang="10800000">
                  <a:pos x="wd2" y="hd2"/>
                </a:cxn>
                <a:cxn ang="16200000">
                  <a:pos x="wd2" y="hd2"/>
                </a:cxn>
              </a:cxnLst>
              <a:rect l="0" t="0" r="r" b="b"/>
              <a:pathLst>
                <a:path w="21600" h="21600" extrusionOk="0">
                  <a:moveTo>
                    <a:pt x="12505" y="146"/>
                  </a:moveTo>
                  <a:lnTo>
                    <a:pt x="424" y="21096"/>
                  </a:lnTo>
                  <a:lnTo>
                    <a:pt x="21374" y="3632"/>
                  </a:lnTo>
                  <a:cubicBezTo>
                    <a:pt x="21374" y="3632"/>
                    <a:pt x="12505" y="146"/>
                    <a:pt x="12505" y="146"/>
                  </a:cubicBezTo>
                  <a:close/>
                  <a:moveTo>
                    <a:pt x="0" y="21600"/>
                  </a:moveTo>
                  <a:lnTo>
                    <a:pt x="12455" y="0"/>
                  </a:lnTo>
                  <a:lnTo>
                    <a:pt x="21600" y="3596"/>
                  </a:lnTo>
                  <a:cubicBezTo>
                    <a:pt x="21600" y="3596"/>
                    <a:pt x="0" y="21600"/>
                    <a:pt x="0"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75" name="Shape 308">
              <a:extLst>
                <a:ext uri="{FF2B5EF4-FFF2-40B4-BE49-F238E27FC236}">
                  <a16:creationId xmlns:a16="http://schemas.microsoft.com/office/drawing/2014/main" id="{EAA8D8E5-0223-49E4-9179-F5A84488A5E3}"/>
                </a:ext>
              </a:extLst>
            </p:cNvPr>
            <p:cNvSpPr/>
            <p:nvPr/>
          </p:nvSpPr>
          <p:spPr>
            <a:xfrm>
              <a:off x="248793" y="6463757"/>
              <a:ext cx="1392550" cy="917500"/>
            </a:xfrm>
            <a:custGeom>
              <a:avLst/>
              <a:gdLst/>
              <a:ahLst/>
              <a:cxnLst>
                <a:cxn ang="0">
                  <a:pos x="wd2" y="hd2"/>
                </a:cxn>
                <a:cxn ang="5400000">
                  <a:pos x="wd2" y="hd2"/>
                </a:cxn>
                <a:cxn ang="10800000">
                  <a:pos x="wd2" y="hd2"/>
                </a:cxn>
                <a:cxn ang="16200000">
                  <a:pos x="wd2" y="hd2"/>
                </a:cxn>
              </a:cxnLst>
              <a:rect l="0" t="0" r="r" b="b"/>
              <a:pathLst>
                <a:path w="21600" h="21600" extrusionOk="0">
                  <a:moveTo>
                    <a:pt x="10604" y="1765"/>
                  </a:moveTo>
                  <a:lnTo>
                    <a:pt x="671" y="20671"/>
                  </a:lnTo>
                  <a:lnTo>
                    <a:pt x="21045" y="296"/>
                  </a:lnTo>
                  <a:cubicBezTo>
                    <a:pt x="21045" y="296"/>
                    <a:pt x="10604" y="1765"/>
                    <a:pt x="10604" y="1765"/>
                  </a:cubicBezTo>
                  <a:close/>
                  <a:moveTo>
                    <a:pt x="0" y="21600"/>
                  </a:moveTo>
                  <a:lnTo>
                    <a:pt x="10531" y="1558"/>
                  </a:lnTo>
                  <a:lnTo>
                    <a:pt x="21600" y="0"/>
                  </a:lnTo>
                  <a:cubicBezTo>
                    <a:pt x="21600" y="0"/>
                    <a:pt x="0" y="21600"/>
                    <a:pt x="0"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76" name="Shape 309">
              <a:extLst>
                <a:ext uri="{FF2B5EF4-FFF2-40B4-BE49-F238E27FC236}">
                  <a16:creationId xmlns:a16="http://schemas.microsoft.com/office/drawing/2014/main" id="{C5793945-421C-442D-AC54-1F9E3F09B54D}"/>
                </a:ext>
              </a:extLst>
            </p:cNvPr>
            <p:cNvSpPr/>
            <p:nvPr/>
          </p:nvSpPr>
          <p:spPr>
            <a:xfrm>
              <a:off x="319824" y="6463757"/>
              <a:ext cx="1372881" cy="1693214"/>
            </a:xfrm>
            <a:custGeom>
              <a:avLst/>
              <a:gdLst/>
              <a:ahLst/>
              <a:cxnLst>
                <a:cxn ang="0">
                  <a:pos x="wd2" y="hd2"/>
                </a:cxn>
                <a:cxn ang="5400000">
                  <a:pos x="wd2" y="hd2"/>
                </a:cxn>
                <a:cxn ang="10800000">
                  <a:pos x="wd2" y="hd2"/>
                </a:cxn>
                <a:cxn ang="16200000">
                  <a:pos x="wd2" y="hd2"/>
                </a:cxn>
              </a:cxnLst>
              <a:rect l="0" t="0" r="r" b="b"/>
              <a:pathLst>
                <a:path w="21600" h="21600" extrusionOk="0">
                  <a:moveTo>
                    <a:pt x="184" y="11581"/>
                  </a:moveTo>
                  <a:lnTo>
                    <a:pt x="5906" y="21350"/>
                  </a:lnTo>
                  <a:lnTo>
                    <a:pt x="21159" y="376"/>
                  </a:lnTo>
                  <a:cubicBezTo>
                    <a:pt x="21159" y="376"/>
                    <a:pt x="184" y="11581"/>
                    <a:pt x="184" y="11581"/>
                  </a:cubicBezTo>
                  <a:close/>
                  <a:moveTo>
                    <a:pt x="5893" y="21600"/>
                  </a:moveTo>
                  <a:lnTo>
                    <a:pt x="0" y="11539"/>
                  </a:lnTo>
                  <a:lnTo>
                    <a:pt x="52" y="11511"/>
                  </a:lnTo>
                  <a:lnTo>
                    <a:pt x="21600" y="0"/>
                  </a:lnTo>
                  <a:cubicBezTo>
                    <a:pt x="21600" y="0"/>
                    <a:pt x="5893" y="21600"/>
                    <a:pt x="5893"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77" name="Shape 310">
              <a:extLst>
                <a:ext uri="{FF2B5EF4-FFF2-40B4-BE49-F238E27FC236}">
                  <a16:creationId xmlns:a16="http://schemas.microsoft.com/office/drawing/2014/main" id="{23C9E898-8217-4899-A4C9-E85B68892639}"/>
                </a:ext>
              </a:extLst>
            </p:cNvPr>
            <p:cNvSpPr/>
            <p:nvPr/>
          </p:nvSpPr>
          <p:spPr>
            <a:xfrm>
              <a:off x="5718127" y="10370425"/>
              <a:ext cx="786193" cy="436098"/>
            </a:xfrm>
            <a:custGeom>
              <a:avLst/>
              <a:gdLst/>
              <a:ahLst/>
              <a:cxnLst>
                <a:cxn ang="0">
                  <a:pos x="wd2" y="hd2"/>
                </a:cxn>
                <a:cxn ang="5400000">
                  <a:pos x="wd2" y="hd2"/>
                </a:cxn>
                <a:cxn ang="10800000">
                  <a:pos x="wd2" y="hd2"/>
                </a:cxn>
                <a:cxn ang="16200000">
                  <a:pos x="wd2" y="hd2"/>
                </a:cxn>
              </a:cxnLst>
              <a:rect l="0" t="0" r="r" b="b"/>
              <a:pathLst>
                <a:path w="21600" h="21600" extrusionOk="0">
                  <a:moveTo>
                    <a:pt x="698" y="12128"/>
                  </a:moveTo>
                  <a:lnTo>
                    <a:pt x="20971" y="20861"/>
                  </a:lnTo>
                  <a:lnTo>
                    <a:pt x="12435" y="587"/>
                  </a:lnTo>
                  <a:cubicBezTo>
                    <a:pt x="12435" y="587"/>
                    <a:pt x="698" y="12128"/>
                    <a:pt x="698" y="12128"/>
                  </a:cubicBezTo>
                  <a:close/>
                  <a:moveTo>
                    <a:pt x="21600" y="21600"/>
                  </a:moveTo>
                  <a:lnTo>
                    <a:pt x="0" y="12296"/>
                  </a:lnTo>
                  <a:lnTo>
                    <a:pt x="12506" y="0"/>
                  </a:lnTo>
                  <a:cubicBezTo>
                    <a:pt x="12506" y="0"/>
                    <a:pt x="21600" y="21600"/>
                    <a:pt x="21600"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78" name="Shape 311">
              <a:extLst>
                <a:ext uri="{FF2B5EF4-FFF2-40B4-BE49-F238E27FC236}">
                  <a16:creationId xmlns:a16="http://schemas.microsoft.com/office/drawing/2014/main" id="{FEB78049-613A-4F1C-BFBA-FDDB9E520524}"/>
                </a:ext>
              </a:extLst>
            </p:cNvPr>
            <p:cNvSpPr/>
            <p:nvPr/>
          </p:nvSpPr>
          <p:spPr>
            <a:xfrm>
              <a:off x="4439581" y="5114181"/>
              <a:ext cx="2296489" cy="1757653"/>
            </a:xfrm>
            <a:custGeom>
              <a:avLst/>
              <a:gdLst/>
              <a:ahLst/>
              <a:cxnLst>
                <a:cxn ang="0">
                  <a:pos x="wd2" y="hd2"/>
                </a:cxn>
                <a:cxn ang="5400000">
                  <a:pos x="wd2" y="hd2"/>
                </a:cxn>
                <a:cxn ang="10800000">
                  <a:pos x="wd2" y="hd2"/>
                </a:cxn>
                <a:cxn ang="16200000">
                  <a:pos x="wd2" y="hd2"/>
                </a:cxn>
              </a:cxnLst>
              <a:rect l="0" t="0" r="r" b="b"/>
              <a:pathLst>
                <a:path w="21600" h="21600" extrusionOk="0">
                  <a:moveTo>
                    <a:pt x="196" y="3913"/>
                  </a:moveTo>
                  <a:lnTo>
                    <a:pt x="21201" y="21141"/>
                  </a:lnTo>
                  <a:lnTo>
                    <a:pt x="8104" y="134"/>
                  </a:lnTo>
                  <a:cubicBezTo>
                    <a:pt x="8104" y="134"/>
                    <a:pt x="196" y="3913"/>
                    <a:pt x="196" y="3913"/>
                  </a:cubicBezTo>
                  <a:close/>
                  <a:moveTo>
                    <a:pt x="21600" y="21600"/>
                  </a:moveTo>
                  <a:lnTo>
                    <a:pt x="0" y="3885"/>
                  </a:lnTo>
                  <a:lnTo>
                    <a:pt x="8133" y="0"/>
                  </a:lnTo>
                  <a:cubicBezTo>
                    <a:pt x="8133" y="0"/>
                    <a:pt x="21600" y="21600"/>
                    <a:pt x="21600"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79" name="Shape 312">
              <a:extLst>
                <a:ext uri="{FF2B5EF4-FFF2-40B4-BE49-F238E27FC236}">
                  <a16:creationId xmlns:a16="http://schemas.microsoft.com/office/drawing/2014/main" id="{E1F47167-F6D1-463B-9432-AA81BA9842FA}"/>
                </a:ext>
              </a:extLst>
            </p:cNvPr>
            <p:cNvSpPr/>
            <p:nvPr/>
          </p:nvSpPr>
          <p:spPr>
            <a:xfrm>
              <a:off x="35701" y="7316121"/>
              <a:ext cx="647769" cy="1295544"/>
            </a:xfrm>
            <a:custGeom>
              <a:avLst/>
              <a:gdLst/>
              <a:ahLst/>
              <a:cxnLst>
                <a:cxn ang="0">
                  <a:pos x="wd2" y="hd2"/>
                </a:cxn>
                <a:cxn ang="5400000">
                  <a:pos x="wd2" y="hd2"/>
                </a:cxn>
                <a:cxn ang="10800000">
                  <a:pos x="wd2" y="hd2"/>
                </a:cxn>
                <a:cxn ang="16200000">
                  <a:pos x="wd2" y="hd2"/>
                </a:cxn>
              </a:cxnLst>
              <a:rect l="0" t="0" r="r" b="b"/>
              <a:pathLst>
                <a:path w="21600" h="21600" extrusionOk="0">
                  <a:moveTo>
                    <a:pt x="9157" y="476"/>
                  </a:moveTo>
                  <a:lnTo>
                    <a:pt x="472" y="21224"/>
                  </a:lnTo>
                  <a:lnTo>
                    <a:pt x="21218" y="13175"/>
                  </a:lnTo>
                  <a:cubicBezTo>
                    <a:pt x="21218" y="13175"/>
                    <a:pt x="9157" y="476"/>
                    <a:pt x="9157" y="476"/>
                  </a:cubicBezTo>
                  <a:close/>
                  <a:moveTo>
                    <a:pt x="0" y="21600"/>
                  </a:moveTo>
                  <a:lnTo>
                    <a:pt x="9044" y="0"/>
                  </a:lnTo>
                  <a:lnTo>
                    <a:pt x="21600" y="13220"/>
                  </a:lnTo>
                  <a:cubicBezTo>
                    <a:pt x="21600" y="13220"/>
                    <a:pt x="0" y="21600"/>
                    <a:pt x="0"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80" name="Shape 313">
              <a:extLst>
                <a:ext uri="{FF2B5EF4-FFF2-40B4-BE49-F238E27FC236}">
                  <a16:creationId xmlns:a16="http://schemas.microsoft.com/office/drawing/2014/main" id="{6F2374AA-16C0-49A8-AFA9-95E3445BB95A}"/>
                </a:ext>
              </a:extLst>
            </p:cNvPr>
            <p:cNvSpPr/>
            <p:nvPr/>
          </p:nvSpPr>
          <p:spPr>
            <a:xfrm>
              <a:off x="3942368" y="5469332"/>
              <a:ext cx="2778365" cy="1433300"/>
            </a:xfrm>
            <a:custGeom>
              <a:avLst/>
              <a:gdLst/>
              <a:ahLst/>
              <a:cxnLst>
                <a:cxn ang="0">
                  <a:pos x="wd2" y="hd2"/>
                </a:cxn>
                <a:cxn ang="5400000">
                  <a:pos x="wd2" y="hd2"/>
                </a:cxn>
                <a:cxn ang="10800000">
                  <a:pos x="wd2" y="hd2"/>
                </a:cxn>
                <a:cxn ang="16200000">
                  <a:pos x="wd2" y="hd2"/>
                </a:cxn>
              </a:cxnLst>
              <a:rect l="0" t="0" r="r" b="b"/>
              <a:pathLst>
                <a:path w="21600" h="21600" extrusionOk="0">
                  <a:moveTo>
                    <a:pt x="101" y="21451"/>
                  </a:moveTo>
                  <a:lnTo>
                    <a:pt x="21352" y="21461"/>
                  </a:lnTo>
                  <a:lnTo>
                    <a:pt x="3887" y="210"/>
                  </a:lnTo>
                  <a:cubicBezTo>
                    <a:pt x="3887" y="210"/>
                    <a:pt x="101" y="21451"/>
                    <a:pt x="101" y="21451"/>
                  </a:cubicBezTo>
                  <a:close/>
                  <a:moveTo>
                    <a:pt x="21600" y="21600"/>
                  </a:moveTo>
                  <a:lnTo>
                    <a:pt x="0" y="21589"/>
                  </a:lnTo>
                  <a:lnTo>
                    <a:pt x="3849" y="0"/>
                  </a:lnTo>
                  <a:cubicBezTo>
                    <a:pt x="3849" y="0"/>
                    <a:pt x="21600" y="21600"/>
                    <a:pt x="21600"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81" name="Shape 314">
              <a:extLst>
                <a:ext uri="{FF2B5EF4-FFF2-40B4-BE49-F238E27FC236}">
                  <a16:creationId xmlns:a16="http://schemas.microsoft.com/office/drawing/2014/main" id="{291F279D-5D06-4556-855F-5FF115B23D47}"/>
                </a:ext>
              </a:extLst>
            </p:cNvPr>
            <p:cNvSpPr/>
            <p:nvPr/>
          </p:nvSpPr>
          <p:spPr>
            <a:xfrm>
              <a:off x="2379702" y="5469332"/>
              <a:ext cx="2078433" cy="1436560"/>
            </a:xfrm>
            <a:custGeom>
              <a:avLst/>
              <a:gdLst/>
              <a:ahLst/>
              <a:cxnLst>
                <a:cxn ang="0">
                  <a:pos x="wd2" y="hd2"/>
                </a:cxn>
                <a:cxn ang="5400000">
                  <a:pos x="wd2" y="hd2"/>
                </a:cxn>
                <a:cxn ang="10800000">
                  <a:pos x="wd2" y="hd2"/>
                </a:cxn>
                <a:cxn ang="16200000">
                  <a:pos x="wd2" y="hd2"/>
                </a:cxn>
              </a:cxnLst>
              <a:rect l="0" t="0" r="r" b="b"/>
              <a:pathLst>
                <a:path w="21600" h="21600" extrusionOk="0">
                  <a:moveTo>
                    <a:pt x="292" y="19252"/>
                  </a:moveTo>
                  <a:lnTo>
                    <a:pt x="16375" y="21452"/>
                  </a:lnTo>
                  <a:lnTo>
                    <a:pt x="21422" y="321"/>
                  </a:lnTo>
                  <a:cubicBezTo>
                    <a:pt x="21422" y="321"/>
                    <a:pt x="292" y="19252"/>
                    <a:pt x="292" y="19252"/>
                  </a:cubicBezTo>
                  <a:close/>
                  <a:moveTo>
                    <a:pt x="16441" y="21600"/>
                  </a:moveTo>
                  <a:lnTo>
                    <a:pt x="16404" y="21595"/>
                  </a:lnTo>
                  <a:lnTo>
                    <a:pt x="0" y="19351"/>
                  </a:lnTo>
                  <a:lnTo>
                    <a:pt x="21600" y="0"/>
                  </a:lnTo>
                  <a:cubicBezTo>
                    <a:pt x="21600" y="0"/>
                    <a:pt x="16441" y="21600"/>
                    <a:pt x="16441"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82" name="Shape 315">
              <a:extLst>
                <a:ext uri="{FF2B5EF4-FFF2-40B4-BE49-F238E27FC236}">
                  <a16:creationId xmlns:a16="http://schemas.microsoft.com/office/drawing/2014/main" id="{334B63F2-4C57-4342-BA13-361636BFC4E2}"/>
                </a:ext>
              </a:extLst>
            </p:cNvPr>
            <p:cNvSpPr/>
            <p:nvPr/>
          </p:nvSpPr>
          <p:spPr>
            <a:xfrm>
              <a:off x="674975" y="8097452"/>
              <a:ext cx="1272196" cy="856044"/>
            </a:xfrm>
            <a:custGeom>
              <a:avLst/>
              <a:gdLst/>
              <a:ahLst/>
              <a:cxnLst>
                <a:cxn ang="0">
                  <a:pos x="wd2" y="hd2"/>
                </a:cxn>
                <a:cxn ang="5400000">
                  <a:pos x="wd2" y="hd2"/>
                </a:cxn>
                <a:cxn ang="10800000">
                  <a:pos x="wd2" y="hd2"/>
                </a:cxn>
                <a:cxn ang="16200000">
                  <a:pos x="wd2" y="hd2"/>
                </a:cxn>
              </a:cxnLst>
              <a:rect l="0" t="0" r="r" b="b"/>
              <a:pathLst>
                <a:path w="21600" h="21600" extrusionOk="0">
                  <a:moveTo>
                    <a:pt x="225" y="361"/>
                  </a:moveTo>
                  <a:lnTo>
                    <a:pt x="3904" y="21287"/>
                  </a:lnTo>
                  <a:lnTo>
                    <a:pt x="21152" y="11069"/>
                  </a:lnTo>
                  <a:cubicBezTo>
                    <a:pt x="21152" y="11069"/>
                    <a:pt x="225" y="361"/>
                    <a:pt x="225" y="361"/>
                  </a:cubicBezTo>
                  <a:close/>
                  <a:moveTo>
                    <a:pt x="3797" y="21600"/>
                  </a:moveTo>
                  <a:lnTo>
                    <a:pt x="0" y="0"/>
                  </a:lnTo>
                  <a:lnTo>
                    <a:pt x="138" y="70"/>
                  </a:lnTo>
                  <a:lnTo>
                    <a:pt x="21600" y="11053"/>
                  </a:lnTo>
                  <a:cubicBezTo>
                    <a:pt x="21600" y="11053"/>
                    <a:pt x="3797" y="21600"/>
                    <a:pt x="3797"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83" name="Shape 316">
              <a:extLst>
                <a:ext uri="{FF2B5EF4-FFF2-40B4-BE49-F238E27FC236}">
                  <a16:creationId xmlns:a16="http://schemas.microsoft.com/office/drawing/2014/main" id="{80A7B57A-B93F-4532-9F6F-ADC5A7A2451A}"/>
                </a:ext>
              </a:extLst>
            </p:cNvPr>
            <p:cNvSpPr/>
            <p:nvPr/>
          </p:nvSpPr>
          <p:spPr>
            <a:xfrm>
              <a:off x="35701" y="8097452"/>
              <a:ext cx="870953" cy="858331"/>
            </a:xfrm>
            <a:custGeom>
              <a:avLst/>
              <a:gdLst/>
              <a:ahLst/>
              <a:cxnLst>
                <a:cxn ang="0">
                  <a:pos x="wd2" y="hd2"/>
                </a:cxn>
                <a:cxn ang="5400000">
                  <a:pos x="wd2" y="hd2"/>
                </a:cxn>
                <a:cxn ang="10800000">
                  <a:pos x="wd2" y="hd2"/>
                </a:cxn>
                <a:cxn ang="16200000">
                  <a:pos x="wd2" y="hd2"/>
                </a:cxn>
              </a:cxnLst>
              <a:rect l="0" t="0" r="r" b="b"/>
              <a:pathLst>
                <a:path w="21600" h="21600" extrusionOk="0">
                  <a:moveTo>
                    <a:pt x="451" y="12567"/>
                  </a:moveTo>
                  <a:lnTo>
                    <a:pt x="21265" y="21211"/>
                  </a:lnTo>
                  <a:lnTo>
                    <a:pt x="15907" y="398"/>
                  </a:lnTo>
                  <a:cubicBezTo>
                    <a:pt x="15907" y="398"/>
                    <a:pt x="451" y="12567"/>
                    <a:pt x="451" y="12567"/>
                  </a:cubicBezTo>
                  <a:close/>
                  <a:moveTo>
                    <a:pt x="21600" y="21600"/>
                  </a:moveTo>
                  <a:lnTo>
                    <a:pt x="0" y="12629"/>
                  </a:lnTo>
                  <a:lnTo>
                    <a:pt x="16039" y="0"/>
                  </a:lnTo>
                  <a:cubicBezTo>
                    <a:pt x="16039" y="0"/>
                    <a:pt x="21600" y="21600"/>
                    <a:pt x="21600"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84" name="Shape 317">
              <a:extLst>
                <a:ext uri="{FF2B5EF4-FFF2-40B4-BE49-F238E27FC236}">
                  <a16:creationId xmlns:a16="http://schemas.microsoft.com/office/drawing/2014/main" id="{C8011E74-3F3D-452C-A1BD-E6190B0A2569}"/>
                </a:ext>
              </a:extLst>
            </p:cNvPr>
            <p:cNvSpPr/>
            <p:nvPr/>
          </p:nvSpPr>
          <p:spPr>
            <a:xfrm>
              <a:off x="35701" y="8594667"/>
              <a:ext cx="873660" cy="667160"/>
            </a:xfrm>
            <a:custGeom>
              <a:avLst/>
              <a:gdLst/>
              <a:ahLst/>
              <a:cxnLst>
                <a:cxn ang="0">
                  <a:pos x="wd2" y="hd2"/>
                </a:cxn>
                <a:cxn ang="5400000">
                  <a:pos x="wd2" y="hd2"/>
                </a:cxn>
                <a:cxn ang="10800000">
                  <a:pos x="wd2" y="hd2"/>
                </a:cxn>
                <a:cxn ang="16200000">
                  <a:pos x="wd2" y="hd2"/>
                </a:cxn>
              </a:cxnLst>
              <a:rect l="0" t="0" r="r" b="b"/>
              <a:pathLst>
                <a:path w="21600" h="21600" extrusionOk="0">
                  <a:moveTo>
                    <a:pt x="340" y="503"/>
                  </a:moveTo>
                  <a:lnTo>
                    <a:pt x="4614" y="21185"/>
                  </a:lnTo>
                  <a:lnTo>
                    <a:pt x="21022" y="11588"/>
                  </a:lnTo>
                  <a:cubicBezTo>
                    <a:pt x="21022" y="11588"/>
                    <a:pt x="340" y="503"/>
                    <a:pt x="340" y="503"/>
                  </a:cubicBezTo>
                  <a:close/>
                  <a:moveTo>
                    <a:pt x="4465" y="21600"/>
                  </a:moveTo>
                  <a:lnTo>
                    <a:pt x="0" y="0"/>
                  </a:lnTo>
                  <a:lnTo>
                    <a:pt x="214" y="115"/>
                  </a:lnTo>
                  <a:lnTo>
                    <a:pt x="21600" y="11575"/>
                  </a:lnTo>
                  <a:cubicBezTo>
                    <a:pt x="21600" y="11575"/>
                    <a:pt x="4465" y="21600"/>
                    <a:pt x="4465"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85" name="Shape 318">
              <a:extLst>
                <a:ext uri="{FF2B5EF4-FFF2-40B4-BE49-F238E27FC236}">
                  <a16:creationId xmlns:a16="http://schemas.microsoft.com/office/drawing/2014/main" id="{C6C7EB75-9147-4815-AFC2-9BA97AEEA037}"/>
                </a:ext>
              </a:extLst>
            </p:cNvPr>
            <p:cNvSpPr/>
            <p:nvPr/>
          </p:nvSpPr>
          <p:spPr>
            <a:xfrm>
              <a:off x="3374125" y="9020847"/>
              <a:ext cx="1503983" cy="584268"/>
            </a:xfrm>
            <a:custGeom>
              <a:avLst/>
              <a:gdLst/>
              <a:ahLst/>
              <a:cxnLst>
                <a:cxn ang="0">
                  <a:pos x="wd2" y="hd2"/>
                </a:cxn>
                <a:cxn ang="5400000">
                  <a:pos x="wd2" y="hd2"/>
                </a:cxn>
                <a:cxn ang="10800000">
                  <a:pos x="wd2" y="hd2"/>
                </a:cxn>
                <a:cxn ang="16200000">
                  <a:pos x="wd2" y="hd2"/>
                </a:cxn>
              </a:cxnLst>
              <a:rect l="0" t="0" r="r" b="b"/>
              <a:pathLst>
                <a:path w="21600" h="21600" extrusionOk="0">
                  <a:moveTo>
                    <a:pt x="272" y="385"/>
                  </a:moveTo>
                  <a:lnTo>
                    <a:pt x="135" y="21159"/>
                  </a:lnTo>
                  <a:lnTo>
                    <a:pt x="20908" y="7329"/>
                  </a:lnTo>
                  <a:cubicBezTo>
                    <a:pt x="20908" y="7329"/>
                    <a:pt x="272" y="385"/>
                    <a:pt x="272" y="385"/>
                  </a:cubicBezTo>
                  <a:close/>
                  <a:moveTo>
                    <a:pt x="0" y="21600"/>
                  </a:moveTo>
                  <a:lnTo>
                    <a:pt x="142" y="0"/>
                  </a:lnTo>
                  <a:lnTo>
                    <a:pt x="215" y="26"/>
                  </a:lnTo>
                  <a:lnTo>
                    <a:pt x="21600" y="7219"/>
                  </a:lnTo>
                  <a:cubicBezTo>
                    <a:pt x="21600" y="7219"/>
                    <a:pt x="0" y="21600"/>
                    <a:pt x="0"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86" name="Shape 319">
              <a:extLst>
                <a:ext uri="{FF2B5EF4-FFF2-40B4-BE49-F238E27FC236}">
                  <a16:creationId xmlns:a16="http://schemas.microsoft.com/office/drawing/2014/main" id="{057765F4-E2EE-4A71-9CED-BEF29C255D9D}"/>
                </a:ext>
              </a:extLst>
            </p:cNvPr>
            <p:cNvSpPr/>
            <p:nvPr/>
          </p:nvSpPr>
          <p:spPr>
            <a:xfrm>
              <a:off x="2237641" y="7742301"/>
              <a:ext cx="1196663" cy="1251150"/>
            </a:xfrm>
            <a:custGeom>
              <a:avLst/>
              <a:gdLst/>
              <a:ahLst/>
              <a:cxnLst>
                <a:cxn ang="0">
                  <a:pos x="wd2" y="hd2"/>
                </a:cxn>
                <a:cxn ang="5400000">
                  <a:pos x="wd2" y="hd2"/>
                </a:cxn>
                <a:cxn ang="10800000">
                  <a:pos x="wd2" y="hd2"/>
                </a:cxn>
                <a:cxn ang="16200000">
                  <a:pos x="wd2" y="hd2"/>
                </a:cxn>
              </a:cxnLst>
              <a:rect l="0" t="0" r="r" b="b"/>
              <a:pathLst>
                <a:path w="21600" h="21600" extrusionOk="0">
                  <a:moveTo>
                    <a:pt x="266" y="8003"/>
                  </a:moveTo>
                  <a:lnTo>
                    <a:pt x="21119" y="21108"/>
                  </a:lnTo>
                  <a:lnTo>
                    <a:pt x="8811" y="255"/>
                  </a:lnTo>
                  <a:cubicBezTo>
                    <a:pt x="8811" y="255"/>
                    <a:pt x="266" y="8003"/>
                    <a:pt x="266" y="8003"/>
                  </a:cubicBezTo>
                  <a:close/>
                  <a:moveTo>
                    <a:pt x="21600" y="21600"/>
                  </a:moveTo>
                  <a:lnTo>
                    <a:pt x="0" y="8026"/>
                  </a:lnTo>
                  <a:lnTo>
                    <a:pt x="8851" y="0"/>
                  </a:lnTo>
                  <a:cubicBezTo>
                    <a:pt x="8851" y="0"/>
                    <a:pt x="21600" y="21600"/>
                    <a:pt x="21600"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87" name="Shape 320">
              <a:extLst>
                <a:ext uri="{FF2B5EF4-FFF2-40B4-BE49-F238E27FC236}">
                  <a16:creationId xmlns:a16="http://schemas.microsoft.com/office/drawing/2014/main" id="{18EAF924-6B88-42C4-B1DF-172D47BA7BAF}"/>
                </a:ext>
              </a:extLst>
            </p:cNvPr>
            <p:cNvSpPr/>
            <p:nvPr/>
          </p:nvSpPr>
          <p:spPr>
            <a:xfrm>
              <a:off x="1882488" y="8239514"/>
              <a:ext cx="1502633" cy="792429"/>
            </a:xfrm>
            <a:custGeom>
              <a:avLst/>
              <a:gdLst/>
              <a:ahLst/>
              <a:cxnLst>
                <a:cxn ang="0">
                  <a:pos x="wd2" y="hd2"/>
                </a:cxn>
                <a:cxn ang="5400000">
                  <a:pos x="wd2" y="hd2"/>
                </a:cxn>
                <a:cxn ang="10800000">
                  <a:pos x="wd2" y="hd2"/>
                </a:cxn>
                <a:cxn ang="16200000">
                  <a:pos x="wd2" y="hd2"/>
                </a:cxn>
              </a:cxnLst>
              <a:rect l="0" t="0" r="r" b="b"/>
              <a:pathLst>
                <a:path w="21600" h="21600" extrusionOk="0">
                  <a:moveTo>
                    <a:pt x="236" y="8966"/>
                  </a:moveTo>
                  <a:lnTo>
                    <a:pt x="20758" y="20849"/>
                  </a:lnTo>
                  <a:lnTo>
                    <a:pt x="4286" y="327"/>
                  </a:lnTo>
                  <a:cubicBezTo>
                    <a:pt x="4286" y="327"/>
                    <a:pt x="236" y="8966"/>
                    <a:pt x="236" y="8966"/>
                  </a:cubicBezTo>
                  <a:close/>
                  <a:moveTo>
                    <a:pt x="21600" y="21600"/>
                  </a:moveTo>
                  <a:lnTo>
                    <a:pt x="0" y="9093"/>
                  </a:lnTo>
                  <a:lnTo>
                    <a:pt x="4263" y="0"/>
                  </a:lnTo>
                  <a:lnTo>
                    <a:pt x="4311" y="59"/>
                  </a:lnTo>
                  <a:cubicBezTo>
                    <a:pt x="4311" y="59"/>
                    <a:pt x="21600" y="21600"/>
                    <a:pt x="21600"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88" name="Shape 321">
              <a:extLst>
                <a:ext uri="{FF2B5EF4-FFF2-40B4-BE49-F238E27FC236}">
                  <a16:creationId xmlns:a16="http://schemas.microsoft.com/office/drawing/2014/main" id="{1BC53638-7964-4E72-BDBA-1DF861B9EACA}"/>
                </a:ext>
              </a:extLst>
            </p:cNvPr>
            <p:cNvSpPr/>
            <p:nvPr/>
          </p:nvSpPr>
          <p:spPr>
            <a:xfrm>
              <a:off x="2450732" y="1420605"/>
              <a:ext cx="1200718" cy="1918722"/>
            </a:xfrm>
            <a:custGeom>
              <a:avLst/>
              <a:gdLst/>
              <a:ahLst/>
              <a:cxnLst>
                <a:cxn ang="0">
                  <a:pos x="wd2" y="hd2"/>
                </a:cxn>
                <a:cxn ang="5400000">
                  <a:pos x="wd2" y="hd2"/>
                </a:cxn>
                <a:cxn ang="10800000">
                  <a:pos x="wd2" y="hd2"/>
                </a:cxn>
                <a:cxn ang="16200000">
                  <a:pos x="wd2" y="hd2"/>
                </a:cxn>
              </a:cxnLst>
              <a:rect l="0" t="0" r="r" b="b"/>
              <a:pathLst>
                <a:path w="21600" h="21600" extrusionOk="0">
                  <a:moveTo>
                    <a:pt x="268" y="18258"/>
                  </a:moveTo>
                  <a:lnTo>
                    <a:pt x="15615" y="21463"/>
                  </a:lnTo>
                  <a:lnTo>
                    <a:pt x="21320" y="411"/>
                  </a:lnTo>
                  <a:cubicBezTo>
                    <a:pt x="21320" y="411"/>
                    <a:pt x="268" y="18258"/>
                    <a:pt x="268" y="18258"/>
                  </a:cubicBezTo>
                  <a:close/>
                  <a:moveTo>
                    <a:pt x="15748" y="21600"/>
                  </a:moveTo>
                  <a:lnTo>
                    <a:pt x="0" y="18310"/>
                  </a:lnTo>
                  <a:lnTo>
                    <a:pt x="21600" y="0"/>
                  </a:lnTo>
                  <a:cubicBezTo>
                    <a:pt x="21600" y="0"/>
                    <a:pt x="15748" y="21600"/>
                    <a:pt x="15748"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89" name="Shape 322">
              <a:extLst>
                <a:ext uri="{FF2B5EF4-FFF2-40B4-BE49-F238E27FC236}">
                  <a16:creationId xmlns:a16="http://schemas.microsoft.com/office/drawing/2014/main" id="{5BAD7177-854B-4418-B4B6-D5833BA0D4F8}"/>
                </a:ext>
              </a:extLst>
            </p:cNvPr>
            <p:cNvSpPr/>
            <p:nvPr/>
          </p:nvSpPr>
          <p:spPr>
            <a:xfrm>
              <a:off x="2450732" y="781331"/>
              <a:ext cx="1198807" cy="2261663"/>
            </a:xfrm>
            <a:custGeom>
              <a:avLst/>
              <a:gdLst/>
              <a:ahLst/>
              <a:cxnLst>
                <a:cxn ang="0">
                  <a:pos x="wd2" y="hd2"/>
                </a:cxn>
                <a:cxn ang="5400000">
                  <a:pos x="wd2" y="hd2"/>
                </a:cxn>
                <a:cxn ang="10800000">
                  <a:pos x="wd2" y="hd2"/>
                </a:cxn>
                <a:cxn ang="16200000">
                  <a:pos x="wd2" y="hd2"/>
                </a:cxn>
              </a:cxnLst>
              <a:rect l="0" t="0" r="r" b="b"/>
              <a:pathLst>
                <a:path w="21600" h="21600" extrusionOk="0">
                  <a:moveTo>
                    <a:pt x="5451" y="156"/>
                  </a:moveTo>
                  <a:lnTo>
                    <a:pt x="247" y="21275"/>
                  </a:lnTo>
                  <a:lnTo>
                    <a:pt x="21366" y="6110"/>
                  </a:lnTo>
                  <a:cubicBezTo>
                    <a:pt x="21366" y="6110"/>
                    <a:pt x="5451" y="156"/>
                    <a:pt x="5451" y="156"/>
                  </a:cubicBezTo>
                  <a:close/>
                  <a:moveTo>
                    <a:pt x="0" y="21600"/>
                  </a:moveTo>
                  <a:lnTo>
                    <a:pt x="5324" y="0"/>
                  </a:lnTo>
                  <a:lnTo>
                    <a:pt x="21600" y="6090"/>
                  </a:lnTo>
                  <a:cubicBezTo>
                    <a:pt x="21600" y="6090"/>
                    <a:pt x="0" y="21600"/>
                    <a:pt x="0"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90" name="Shape 323">
              <a:extLst>
                <a:ext uri="{FF2B5EF4-FFF2-40B4-BE49-F238E27FC236}">
                  <a16:creationId xmlns:a16="http://schemas.microsoft.com/office/drawing/2014/main" id="{56D0AD64-1C92-4F3F-9953-E8E0E3822E64}"/>
                </a:ext>
              </a:extLst>
            </p:cNvPr>
            <p:cNvSpPr/>
            <p:nvPr/>
          </p:nvSpPr>
          <p:spPr>
            <a:xfrm>
              <a:off x="2166611" y="3054303"/>
              <a:ext cx="1214732" cy="300146"/>
            </a:xfrm>
            <a:custGeom>
              <a:avLst/>
              <a:gdLst/>
              <a:ahLst/>
              <a:cxnLst>
                <a:cxn ang="0">
                  <a:pos x="wd2" y="hd2"/>
                </a:cxn>
                <a:cxn ang="5400000">
                  <a:pos x="wd2" y="hd2"/>
                </a:cxn>
                <a:cxn ang="10800000">
                  <a:pos x="wd2" y="hd2"/>
                </a:cxn>
                <a:cxn ang="16200000">
                  <a:pos x="wd2" y="hd2"/>
                </a:cxn>
              </a:cxnLst>
              <a:rect l="0" t="0" r="r" b="b"/>
              <a:pathLst>
                <a:path w="21600" h="21600" extrusionOk="0">
                  <a:moveTo>
                    <a:pt x="464" y="16059"/>
                  </a:moveTo>
                  <a:lnTo>
                    <a:pt x="20386" y="20657"/>
                  </a:lnTo>
                  <a:lnTo>
                    <a:pt x="5639" y="739"/>
                  </a:lnTo>
                  <a:cubicBezTo>
                    <a:pt x="5639" y="739"/>
                    <a:pt x="464" y="16059"/>
                    <a:pt x="464" y="16059"/>
                  </a:cubicBezTo>
                  <a:close/>
                  <a:moveTo>
                    <a:pt x="21600" y="21600"/>
                  </a:moveTo>
                  <a:lnTo>
                    <a:pt x="0" y="16608"/>
                  </a:lnTo>
                  <a:lnTo>
                    <a:pt x="5611" y="0"/>
                  </a:lnTo>
                  <a:lnTo>
                    <a:pt x="5651" y="55"/>
                  </a:lnTo>
                  <a:cubicBezTo>
                    <a:pt x="5651" y="55"/>
                    <a:pt x="21600" y="21600"/>
                    <a:pt x="21600"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91" name="Shape 324">
              <a:extLst>
                <a:ext uri="{FF2B5EF4-FFF2-40B4-BE49-F238E27FC236}">
                  <a16:creationId xmlns:a16="http://schemas.microsoft.com/office/drawing/2014/main" id="{52551116-8F6B-4738-9FDD-CFDEB9248495}"/>
                </a:ext>
              </a:extLst>
            </p:cNvPr>
            <p:cNvSpPr/>
            <p:nvPr/>
          </p:nvSpPr>
          <p:spPr>
            <a:xfrm>
              <a:off x="532914" y="3054303"/>
              <a:ext cx="1910119" cy="299727"/>
            </a:xfrm>
            <a:custGeom>
              <a:avLst/>
              <a:gdLst/>
              <a:ahLst/>
              <a:cxnLst>
                <a:cxn ang="0">
                  <a:pos x="wd2" y="hd2"/>
                </a:cxn>
                <a:cxn ang="5400000">
                  <a:pos x="wd2" y="hd2"/>
                </a:cxn>
                <a:cxn ang="10800000">
                  <a:pos x="wd2" y="hd2"/>
                </a:cxn>
                <a:cxn ang="16200000">
                  <a:pos x="wd2" y="hd2"/>
                </a:cxn>
              </a:cxnLst>
              <a:rect l="0" t="0" r="r" b="b"/>
              <a:pathLst>
                <a:path w="21600" h="21600" extrusionOk="0">
                  <a:moveTo>
                    <a:pt x="21196" y="1065"/>
                  </a:moveTo>
                  <a:lnTo>
                    <a:pt x="953" y="20690"/>
                  </a:lnTo>
                  <a:lnTo>
                    <a:pt x="17951" y="16196"/>
                  </a:lnTo>
                  <a:cubicBezTo>
                    <a:pt x="17951" y="16196"/>
                    <a:pt x="21196" y="1065"/>
                    <a:pt x="21196" y="1065"/>
                  </a:cubicBezTo>
                  <a:close/>
                  <a:moveTo>
                    <a:pt x="10" y="21600"/>
                  </a:moveTo>
                  <a:lnTo>
                    <a:pt x="0" y="20945"/>
                  </a:lnTo>
                  <a:lnTo>
                    <a:pt x="21600" y="0"/>
                  </a:lnTo>
                  <a:lnTo>
                    <a:pt x="17987" y="16846"/>
                  </a:lnTo>
                  <a:lnTo>
                    <a:pt x="17971" y="16851"/>
                  </a:lnTo>
                  <a:cubicBezTo>
                    <a:pt x="17971" y="16851"/>
                    <a:pt x="10" y="21600"/>
                    <a:pt x="10"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92" name="Shape 325">
              <a:extLst>
                <a:ext uri="{FF2B5EF4-FFF2-40B4-BE49-F238E27FC236}">
                  <a16:creationId xmlns:a16="http://schemas.microsoft.com/office/drawing/2014/main" id="{C4EAC4B9-9C97-43E9-BC2A-0C3A6705E1C2}"/>
                </a:ext>
              </a:extLst>
            </p:cNvPr>
            <p:cNvSpPr/>
            <p:nvPr/>
          </p:nvSpPr>
          <p:spPr>
            <a:xfrm>
              <a:off x="3942368" y="6889939"/>
              <a:ext cx="2796962" cy="661677"/>
            </a:xfrm>
            <a:custGeom>
              <a:avLst/>
              <a:gdLst/>
              <a:ahLst/>
              <a:cxnLst>
                <a:cxn ang="0">
                  <a:pos x="wd2" y="hd2"/>
                </a:cxn>
                <a:cxn ang="5400000">
                  <a:pos x="wd2" y="hd2"/>
                </a:cxn>
                <a:cxn ang="10800000">
                  <a:pos x="wd2" y="hd2"/>
                </a:cxn>
                <a:cxn ang="16200000">
                  <a:pos x="wd2" y="hd2"/>
                </a:cxn>
              </a:cxnLst>
              <a:rect l="0" t="0" r="r" b="b"/>
              <a:pathLst>
                <a:path w="21600" h="21600" extrusionOk="0">
                  <a:moveTo>
                    <a:pt x="377" y="301"/>
                  </a:moveTo>
                  <a:lnTo>
                    <a:pt x="13040" y="21267"/>
                  </a:lnTo>
                  <a:lnTo>
                    <a:pt x="21343" y="324"/>
                  </a:lnTo>
                  <a:cubicBezTo>
                    <a:pt x="21343" y="324"/>
                    <a:pt x="377" y="301"/>
                    <a:pt x="377" y="301"/>
                  </a:cubicBezTo>
                  <a:close/>
                  <a:moveTo>
                    <a:pt x="13046" y="21600"/>
                  </a:moveTo>
                  <a:lnTo>
                    <a:pt x="13030" y="21573"/>
                  </a:lnTo>
                  <a:lnTo>
                    <a:pt x="0" y="0"/>
                  </a:lnTo>
                  <a:lnTo>
                    <a:pt x="21600" y="23"/>
                  </a:lnTo>
                  <a:cubicBezTo>
                    <a:pt x="21600" y="23"/>
                    <a:pt x="13046" y="21600"/>
                    <a:pt x="13046"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93" name="Shape 326">
              <a:extLst>
                <a:ext uri="{FF2B5EF4-FFF2-40B4-BE49-F238E27FC236}">
                  <a16:creationId xmlns:a16="http://schemas.microsoft.com/office/drawing/2014/main" id="{904496FB-80B6-4B7F-B120-8025E7CE1FC0}"/>
                </a:ext>
              </a:extLst>
            </p:cNvPr>
            <p:cNvSpPr/>
            <p:nvPr/>
          </p:nvSpPr>
          <p:spPr>
            <a:xfrm>
              <a:off x="4865761" y="7529212"/>
              <a:ext cx="1703549" cy="1701887"/>
            </a:xfrm>
            <a:custGeom>
              <a:avLst/>
              <a:gdLst/>
              <a:ahLst/>
              <a:cxnLst>
                <a:cxn ang="0">
                  <a:pos x="wd2" y="hd2"/>
                </a:cxn>
                <a:cxn ang="5400000">
                  <a:pos x="wd2" y="hd2"/>
                </a:cxn>
                <a:cxn ang="10800000">
                  <a:pos x="wd2" y="hd2"/>
                </a:cxn>
                <a:cxn ang="16200000">
                  <a:pos x="wd2" y="hd2"/>
                </a:cxn>
              </a:cxnLst>
              <a:rect l="0" t="0" r="r" b="b"/>
              <a:pathLst>
                <a:path w="21600" h="21600" extrusionOk="0">
                  <a:moveTo>
                    <a:pt x="179" y="21156"/>
                  </a:moveTo>
                  <a:lnTo>
                    <a:pt x="21400" y="21480"/>
                  </a:lnTo>
                  <a:lnTo>
                    <a:pt x="9638" y="259"/>
                  </a:lnTo>
                  <a:cubicBezTo>
                    <a:pt x="9638" y="259"/>
                    <a:pt x="179" y="21156"/>
                    <a:pt x="179" y="21156"/>
                  </a:cubicBezTo>
                  <a:close/>
                  <a:moveTo>
                    <a:pt x="21600" y="21600"/>
                  </a:moveTo>
                  <a:lnTo>
                    <a:pt x="0" y="21271"/>
                  </a:lnTo>
                  <a:lnTo>
                    <a:pt x="37" y="21190"/>
                  </a:lnTo>
                  <a:lnTo>
                    <a:pt x="9627" y="0"/>
                  </a:lnTo>
                  <a:cubicBezTo>
                    <a:pt x="9627" y="0"/>
                    <a:pt x="21600" y="21600"/>
                    <a:pt x="21600"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94" name="Shape 327">
              <a:extLst>
                <a:ext uri="{FF2B5EF4-FFF2-40B4-BE49-F238E27FC236}">
                  <a16:creationId xmlns:a16="http://schemas.microsoft.com/office/drawing/2014/main" id="{E5D16FFC-4E3E-42C0-AF03-2F6B2C38A3F8}"/>
                </a:ext>
              </a:extLst>
            </p:cNvPr>
            <p:cNvSpPr/>
            <p:nvPr/>
          </p:nvSpPr>
          <p:spPr>
            <a:xfrm>
              <a:off x="3942368" y="6889939"/>
              <a:ext cx="3145450" cy="2326173"/>
            </a:xfrm>
            <a:custGeom>
              <a:avLst/>
              <a:gdLst/>
              <a:ahLst/>
              <a:cxnLst>
                <a:cxn ang="0">
                  <a:pos x="wd2" y="hd2"/>
                </a:cxn>
                <a:cxn ang="5400000">
                  <a:pos x="wd2" y="hd2"/>
                </a:cxn>
                <a:cxn ang="10800000">
                  <a:pos x="wd2" y="hd2"/>
                </a:cxn>
                <a:cxn ang="16200000">
                  <a:pos x="wd2" y="hd2"/>
                </a:cxn>
              </a:cxnLst>
              <a:rect l="0" t="0" r="r" b="b"/>
              <a:pathLst>
                <a:path w="21600" h="21600" extrusionOk="0">
                  <a:moveTo>
                    <a:pt x="93" y="85"/>
                  </a:moveTo>
                  <a:lnTo>
                    <a:pt x="6320" y="21444"/>
                  </a:lnTo>
                  <a:lnTo>
                    <a:pt x="21452" y="85"/>
                  </a:lnTo>
                  <a:cubicBezTo>
                    <a:pt x="21452" y="85"/>
                    <a:pt x="93" y="85"/>
                    <a:pt x="93" y="85"/>
                  </a:cubicBezTo>
                  <a:close/>
                  <a:moveTo>
                    <a:pt x="6298" y="21600"/>
                  </a:moveTo>
                  <a:lnTo>
                    <a:pt x="6280" y="21538"/>
                  </a:lnTo>
                  <a:lnTo>
                    <a:pt x="0" y="0"/>
                  </a:lnTo>
                  <a:lnTo>
                    <a:pt x="21600" y="0"/>
                  </a:lnTo>
                  <a:lnTo>
                    <a:pt x="21549" y="72"/>
                  </a:lnTo>
                  <a:cubicBezTo>
                    <a:pt x="21549" y="72"/>
                    <a:pt x="6298" y="21600"/>
                    <a:pt x="6298"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95" name="Shape 328">
              <a:extLst>
                <a:ext uri="{FF2B5EF4-FFF2-40B4-BE49-F238E27FC236}">
                  <a16:creationId xmlns:a16="http://schemas.microsoft.com/office/drawing/2014/main" id="{73F95898-80AB-4060-B100-72492031363C}"/>
                </a:ext>
              </a:extLst>
            </p:cNvPr>
            <p:cNvSpPr/>
            <p:nvPr/>
          </p:nvSpPr>
          <p:spPr>
            <a:xfrm>
              <a:off x="319824" y="6534787"/>
              <a:ext cx="678362" cy="850560"/>
            </a:xfrm>
            <a:custGeom>
              <a:avLst/>
              <a:gdLst/>
              <a:ahLst/>
              <a:cxnLst>
                <a:cxn ang="0">
                  <a:pos x="wd2" y="hd2"/>
                </a:cxn>
                <a:cxn ang="5400000">
                  <a:pos x="wd2" y="hd2"/>
                </a:cxn>
                <a:cxn ang="10800000">
                  <a:pos x="wd2" y="hd2"/>
                </a:cxn>
                <a:cxn ang="16200000">
                  <a:pos x="wd2" y="hd2"/>
                </a:cxn>
              </a:cxnLst>
              <a:rect l="0" t="0" r="r" b="b"/>
              <a:pathLst>
                <a:path w="21600" h="21600" extrusionOk="0">
                  <a:moveTo>
                    <a:pt x="4919" y="2049"/>
                  </a:moveTo>
                  <a:lnTo>
                    <a:pt x="506" y="20721"/>
                  </a:lnTo>
                  <a:lnTo>
                    <a:pt x="20915" y="310"/>
                  </a:lnTo>
                  <a:cubicBezTo>
                    <a:pt x="20915" y="310"/>
                    <a:pt x="4919" y="2049"/>
                    <a:pt x="4919" y="2049"/>
                  </a:cubicBezTo>
                  <a:close/>
                  <a:moveTo>
                    <a:pt x="0" y="21600"/>
                  </a:moveTo>
                  <a:lnTo>
                    <a:pt x="4670" y="1839"/>
                  </a:lnTo>
                  <a:lnTo>
                    <a:pt x="21600" y="0"/>
                  </a:lnTo>
                  <a:cubicBezTo>
                    <a:pt x="21600" y="0"/>
                    <a:pt x="0" y="21600"/>
                    <a:pt x="0"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96" name="Shape 329">
              <a:extLst>
                <a:ext uri="{FF2B5EF4-FFF2-40B4-BE49-F238E27FC236}">
                  <a16:creationId xmlns:a16="http://schemas.microsoft.com/office/drawing/2014/main" id="{1FCEABBC-731F-4EAF-8E10-1014E706E0B8}"/>
                </a:ext>
              </a:extLst>
            </p:cNvPr>
            <p:cNvSpPr/>
            <p:nvPr/>
          </p:nvSpPr>
          <p:spPr>
            <a:xfrm>
              <a:off x="3516185" y="6889939"/>
              <a:ext cx="1346111" cy="2351701"/>
            </a:xfrm>
            <a:custGeom>
              <a:avLst/>
              <a:gdLst/>
              <a:ahLst/>
              <a:cxnLst>
                <a:cxn ang="0">
                  <a:pos x="wd2" y="hd2"/>
                </a:cxn>
                <a:cxn ang="5400000">
                  <a:pos x="wd2" y="hd2"/>
                </a:cxn>
                <a:cxn ang="10800000">
                  <a:pos x="wd2" y="hd2"/>
                </a:cxn>
                <a:cxn ang="16200000">
                  <a:pos x="wd2" y="hd2"/>
                </a:cxn>
              </a:cxnLst>
              <a:rect l="0" t="0" r="r" b="b"/>
              <a:pathLst>
                <a:path w="21600" h="21600" extrusionOk="0">
                  <a:moveTo>
                    <a:pt x="184" y="5440"/>
                  </a:moveTo>
                  <a:lnTo>
                    <a:pt x="21076" y="21069"/>
                  </a:lnTo>
                  <a:lnTo>
                    <a:pt x="6686" y="176"/>
                  </a:lnTo>
                  <a:cubicBezTo>
                    <a:pt x="6686" y="176"/>
                    <a:pt x="184" y="5440"/>
                    <a:pt x="184" y="5440"/>
                  </a:cubicBezTo>
                  <a:close/>
                  <a:moveTo>
                    <a:pt x="21600" y="21600"/>
                  </a:moveTo>
                  <a:lnTo>
                    <a:pt x="0" y="5442"/>
                  </a:lnTo>
                  <a:lnTo>
                    <a:pt x="6723" y="0"/>
                  </a:lnTo>
                  <a:cubicBezTo>
                    <a:pt x="6723" y="0"/>
                    <a:pt x="21600" y="21600"/>
                    <a:pt x="21600"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97" name="Shape 330">
              <a:extLst>
                <a:ext uri="{FF2B5EF4-FFF2-40B4-BE49-F238E27FC236}">
                  <a16:creationId xmlns:a16="http://schemas.microsoft.com/office/drawing/2014/main" id="{A46CA849-21FC-4E02-8F32-71E0242CD615}"/>
                </a:ext>
              </a:extLst>
            </p:cNvPr>
            <p:cNvSpPr/>
            <p:nvPr/>
          </p:nvSpPr>
          <p:spPr>
            <a:xfrm>
              <a:off x="3374125" y="7458180"/>
              <a:ext cx="1480820" cy="1748568"/>
            </a:xfrm>
            <a:custGeom>
              <a:avLst/>
              <a:gdLst/>
              <a:ahLst/>
              <a:cxnLst>
                <a:cxn ang="0">
                  <a:pos x="wd2" y="hd2"/>
                </a:cxn>
                <a:cxn ang="5400000">
                  <a:pos x="wd2" y="hd2"/>
                </a:cxn>
                <a:cxn ang="10800000">
                  <a:pos x="wd2" y="hd2"/>
                </a:cxn>
                <a:cxn ang="16200000">
                  <a:pos x="wd2" y="hd2"/>
                </a:cxn>
              </a:cxnLst>
              <a:rect l="0" t="0" r="r" b="b"/>
              <a:pathLst>
                <a:path w="21600" h="21600" extrusionOk="0">
                  <a:moveTo>
                    <a:pt x="146" y="19111"/>
                  </a:moveTo>
                  <a:lnTo>
                    <a:pt x="21297" y="21452"/>
                  </a:lnTo>
                  <a:lnTo>
                    <a:pt x="2188" y="301"/>
                  </a:lnTo>
                  <a:cubicBezTo>
                    <a:pt x="2188" y="301"/>
                    <a:pt x="146" y="19111"/>
                    <a:pt x="146" y="19111"/>
                  </a:cubicBezTo>
                  <a:close/>
                  <a:moveTo>
                    <a:pt x="21600" y="21600"/>
                  </a:moveTo>
                  <a:lnTo>
                    <a:pt x="0" y="19209"/>
                  </a:lnTo>
                  <a:lnTo>
                    <a:pt x="2084" y="0"/>
                  </a:lnTo>
                  <a:cubicBezTo>
                    <a:pt x="2084" y="0"/>
                    <a:pt x="21600" y="21600"/>
                    <a:pt x="21600"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98" name="Shape 331">
              <a:extLst>
                <a:ext uri="{FF2B5EF4-FFF2-40B4-BE49-F238E27FC236}">
                  <a16:creationId xmlns:a16="http://schemas.microsoft.com/office/drawing/2014/main" id="{D54C8342-3609-4234-A8F6-62CA41E41529}"/>
                </a:ext>
              </a:extLst>
            </p:cNvPr>
            <p:cNvSpPr/>
            <p:nvPr/>
          </p:nvSpPr>
          <p:spPr>
            <a:xfrm>
              <a:off x="2379702" y="6747878"/>
              <a:ext cx="1591804" cy="743319"/>
            </a:xfrm>
            <a:custGeom>
              <a:avLst/>
              <a:gdLst/>
              <a:ahLst/>
              <a:cxnLst>
                <a:cxn ang="0">
                  <a:pos x="wd2" y="hd2"/>
                </a:cxn>
                <a:cxn ang="5400000">
                  <a:pos x="wd2" y="hd2"/>
                </a:cxn>
                <a:cxn ang="10800000">
                  <a:pos x="wd2" y="hd2"/>
                </a:cxn>
                <a:cxn ang="16200000">
                  <a:pos x="wd2" y="hd2"/>
                </a:cxn>
              </a:cxnLst>
              <a:rect l="0" t="0" r="r" b="b"/>
              <a:pathLst>
                <a:path w="21600" h="21600" extrusionOk="0">
                  <a:moveTo>
                    <a:pt x="506" y="371"/>
                  </a:moveTo>
                  <a:lnTo>
                    <a:pt x="15878" y="21239"/>
                  </a:lnTo>
                  <a:lnTo>
                    <a:pt x="21374" y="4596"/>
                  </a:lnTo>
                  <a:cubicBezTo>
                    <a:pt x="21374" y="4596"/>
                    <a:pt x="506" y="371"/>
                    <a:pt x="506" y="371"/>
                  </a:cubicBezTo>
                  <a:close/>
                  <a:moveTo>
                    <a:pt x="15911" y="21600"/>
                  </a:moveTo>
                  <a:lnTo>
                    <a:pt x="15862" y="21531"/>
                  </a:lnTo>
                  <a:lnTo>
                    <a:pt x="0" y="0"/>
                  </a:lnTo>
                  <a:lnTo>
                    <a:pt x="21600" y="4374"/>
                  </a:lnTo>
                  <a:cubicBezTo>
                    <a:pt x="21600" y="4374"/>
                    <a:pt x="15911" y="21600"/>
                    <a:pt x="15911"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99" name="Shape 332">
              <a:extLst>
                <a:ext uri="{FF2B5EF4-FFF2-40B4-BE49-F238E27FC236}">
                  <a16:creationId xmlns:a16="http://schemas.microsoft.com/office/drawing/2014/main" id="{D172E3D9-FEB5-4287-9DEB-0E07A7ACEEC5}"/>
                </a:ext>
              </a:extLst>
            </p:cNvPr>
            <p:cNvSpPr/>
            <p:nvPr/>
          </p:nvSpPr>
          <p:spPr>
            <a:xfrm>
              <a:off x="2663824" y="7458180"/>
              <a:ext cx="847371" cy="1560792"/>
            </a:xfrm>
            <a:custGeom>
              <a:avLst/>
              <a:gdLst/>
              <a:ahLst/>
              <a:cxnLst>
                <a:cxn ang="0">
                  <a:pos x="wd2" y="hd2"/>
                </a:cxn>
                <a:cxn ang="5400000">
                  <a:pos x="wd2" y="hd2"/>
                </a:cxn>
                <a:cxn ang="10800000">
                  <a:pos x="wd2" y="hd2"/>
                </a:cxn>
                <a:cxn ang="16200000">
                  <a:pos x="wd2" y="hd2"/>
                </a:cxn>
              </a:cxnLst>
              <a:rect l="0" t="0" r="r" b="b"/>
              <a:pathLst>
                <a:path w="21600" h="21600" extrusionOk="0">
                  <a:moveTo>
                    <a:pt x="339" y="4410"/>
                  </a:moveTo>
                  <a:lnTo>
                    <a:pt x="17781" y="21182"/>
                  </a:lnTo>
                  <a:lnTo>
                    <a:pt x="21335" y="189"/>
                  </a:lnTo>
                  <a:cubicBezTo>
                    <a:pt x="21335" y="189"/>
                    <a:pt x="339" y="4410"/>
                    <a:pt x="339" y="4410"/>
                  </a:cubicBezTo>
                  <a:close/>
                  <a:moveTo>
                    <a:pt x="17943" y="21600"/>
                  </a:moveTo>
                  <a:lnTo>
                    <a:pt x="0" y="4342"/>
                  </a:lnTo>
                  <a:lnTo>
                    <a:pt x="129" y="4317"/>
                  </a:lnTo>
                  <a:lnTo>
                    <a:pt x="21600" y="0"/>
                  </a:lnTo>
                  <a:cubicBezTo>
                    <a:pt x="21600" y="0"/>
                    <a:pt x="17943" y="21600"/>
                    <a:pt x="17943"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00" name="Shape 333">
              <a:extLst>
                <a:ext uri="{FF2B5EF4-FFF2-40B4-BE49-F238E27FC236}">
                  <a16:creationId xmlns:a16="http://schemas.microsoft.com/office/drawing/2014/main" id="{E2895C58-5714-4AAB-97AC-1CFE67BB57D9}"/>
                </a:ext>
              </a:extLst>
            </p:cNvPr>
            <p:cNvSpPr/>
            <p:nvPr/>
          </p:nvSpPr>
          <p:spPr>
            <a:xfrm>
              <a:off x="2379702" y="6747878"/>
              <a:ext cx="1171063" cy="1056648"/>
            </a:xfrm>
            <a:custGeom>
              <a:avLst/>
              <a:gdLst/>
              <a:ahLst/>
              <a:cxnLst>
                <a:cxn ang="0">
                  <a:pos x="wd2" y="hd2"/>
                </a:cxn>
                <a:cxn ang="5400000">
                  <a:pos x="wd2" y="hd2"/>
                </a:cxn>
                <a:cxn ang="10800000">
                  <a:pos x="wd2" y="hd2"/>
                </a:cxn>
                <a:cxn ang="16200000">
                  <a:pos x="wd2" y="hd2"/>
                </a:cxn>
              </a:cxnLst>
              <a:rect l="0" t="0" r="r" b="b"/>
              <a:pathLst>
                <a:path w="21600" h="21600" extrusionOk="0">
                  <a:moveTo>
                    <a:pt x="296" y="430"/>
                  </a:moveTo>
                  <a:lnTo>
                    <a:pt x="6054" y="21353"/>
                  </a:lnTo>
                  <a:lnTo>
                    <a:pt x="21219" y="15128"/>
                  </a:lnTo>
                  <a:cubicBezTo>
                    <a:pt x="21219" y="15128"/>
                    <a:pt x="296" y="430"/>
                    <a:pt x="296" y="430"/>
                  </a:cubicBezTo>
                  <a:close/>
                  <a:moveTo>
                    <a:pt x="5944" y="21600"/>
                  </a:moveTo>
                  <a:lnTo>
                    <a:pt x="0" y="0"/>
                  </a:lnTo>
                  <a:lnTo>
                    <a:pt x="21600" y="15174"/>
                  </a:lnTo>
                  <a:cubicBezTo>
                    <a:pt x="21600" y="15174"/>
                    <a:pt x="5944" y="21600"/>
                    <a:pt x="5944"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01" name="Shape 334">
              <a:extLst>
                <a:ext uri="{FF2B5EF4-FFF2-40B4-BE49-F238E27FC236}">
                  <a16:creationId xmlns:a16="http://schemas.microsoft.com/office/drawing/2014/main" id="{200155B5-D943-4B55-BBF4-B09474D922C9}"/>
                </a:ext>
              </a:extLst>
            </p:cNvPr>
            <p:cNvSpPr/>
            <p:nvPr/>
          </p:nvSpPr>
          <p:spPr>
            <a:xfrm>
              <a:off x="3658246" y="710301"/>
              <a:ext cx="1399589" cy="721818"/>
            </a:xfrm>
            <a:custGeom>
              <a:avLst/>
              <a:gdLst/>
              <a:ahLst/>
              <a:cxnLst>
                <a:cxn ang="0">
                  <a:pos x="wd2" y="hd2"/>
                </a:cxn>
                <a:cxn ang="5400000">
                  <a:pos x="wd2" y="hd2"/>
                </a:cxn>
                <a:cxn ang="10800000">
                  <a:pos x="wd2" y="hd2"/>
                </a:cxn>
                <a:cxn ang="16200000">
                  <a:pos x="wd2" y="hd2"/>
                </a:cxn>
              </a:cxnLst>
              <a:rect l="0" t="0" r="r" b="b"/>
              <a:pathLst>
                <a:path w="21600" h="21600" extrusionOk="0">
                  <a:moveTo>
                    <a:pt x="2170" y="382"/>
                  </a:moveTo>
                  <a:lnTo>
                    <a:pt x="174" y="21272"/>
                  </a:lnTo>
                  <a:lnTo>
                    <a:pt x="21066" y="15313"/>
                  </a:lnTo>
                  <a:cubicBezTo>
                    <a:pt x="21066" y="15313"/>
                    <a:pt x="2170" y="382"/>
                    <a:pt x="2170" y="382"/>
                  </a:cubicBezTo>
                  <a:close/>
                  <a:moveTo>
                    <a:pt x="0" y="21600"/>
                  </a:moveTo>
                  <a:lnTo>
                    <a:pt x="2062" y="0"/>
                  </a:lnTo>
                  <a:lnTo>
                    <a:pt x="21600" y="15439"/>
                  </a:lnTo>
                  <a:cubicBezTo>
                    <a:pt x="21600" y="15439"/>
                    <a:pt x="0" y="21600"/>
                    <a:pt x="0"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02" name="Shape 335">
              <a:extLst>
                <a:ext uri="{FF2B5EF4-FFF2-40B4-BE49-F238E27FC236}">
                  <a16:creationId xmlns:a16="http://schemas.microsoft.com/office/drawing/2014/main" id="{8C450388-438B-44EA-89F5-1AE7E623B0BE}"/>
                </a:ext>
              </a:extLst>
            </p:cNvPr>
            <p:cNvSpPr/>
            <p:nvPr/>
          </p:nvSpPr>
          <p:spPr>
            <a:xfrm>
              <a:off x="2734854" y="710301"/>
              <a:ext cx="1043535" cy="722927"/>
            </a:xfrm>
            <a:custGeom>
              <a:avLst/>
              <a:gdLst/>
              <a:ahLst/>
              <a:cxnLst>
                <a:cxn ang="0">
                  <a:pos x="wd2" y="hd2"/>
                </a:cxn>
                <a:cxn ang="5400000">
                  <a:pos x="wd2" y="hd2"/>
                </a:cxn>
                <a:cxn ang="10800000">
                  <a:pos x="wd2" y="hd2"/>
                </a:cxn>
                <a:cxn ang="16200000">
                  <a:pos x="wd2" y="hd2"/>
                </a:cxn>
              </a:cxnLst>
              <a:rect l="0" t="0" r="r" b="b"/>
              <a:pathLst>
                <a:path w="21600" h="21600" extrusionOk="0">
                  <a:moveTo>
                    <a:pt x="541" y="2630"/>
                  </a:moveTo>
                  <a:lnTo>
                    <a:pt x="18695" y="21127"/>
                  </a:lnTo>
                  <a:lnTo>
                    <a:pt x="21367" y="301"/>
                  </a:lnTo>
                  <a:cubicBezTo>
                    <a:pt x="21367" y="301"/>
                    <a:pt x="541" y="2630"/>
                    <a:pt x="541" y="2630"/>
                  </a:cubicBezTo>
                  <a:close/>
                  <a:moveTo>
                    <a:pt x="18829" y="21600"/>
                  </a:moveTo>
                  <a:lnTo>
                    <a:pt x="0" y="2415"/>
                  </a:lnTo>
                  <a:lnTo>
                    <a:pt x="21600" y="0"/>
                  </a:lnTo>
                  <a:cubicBezTo>
                    <a:pt x="21600" y="0"/>
                    <a:pt x="18829" y="21600"/>
                    <a:pt x="18829"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03" name="Shape 336">
              <a:extLst>
                <a:ext uri="{FF2B5EF4-FFF2-40B4-BE49-F238E27FC236}">
                  <a16:creationId xmlns:a16="http://schemas.microsoft.com/office/drawing/2014/main" id="{A3B6968B-FAC0-484B-A3DB-7F9034508724}"/>
                </a:ext>
              </a:extLst>
            </p:cNvPr>
            <p:cNvSpPr/>
            <p:nvPr/>
          </p:nvSpPr>
          <p:spPr>
            <a:xfrm>
              <a:off x="5576065" y="1420605"/>
              <a:ext cx="1518970" cy="548547"/>
            </a:xfrm>
            <a:custGeom>
              <a:avLst/>
              <a:gdLst/>
              <a:ahLst/>
              <a:cxnLst>
                <a:cxn ang="0">
                  <a:pos x="wd2" y="hd2"/>
                </a:cxn>
                <a:cxn ang="5400000">
                  <a:pos x="wd2" y="hd2"/>
                </a:cxn>
                <a:cxn ang="10800000">
                  <a:pos x="wd2" y="hd2"/>
                </a:cxn>
                <a:cxn ang="16200000">
                  <a:pos x="wd2" y="hd2"/>
                </a:cxn>
              </a:cxnLst>
              <a:rect l="0" t="0" r="r" b="b"/>
              <a:pathLst>
                <a:path w="21600" h="21600" extrusionOk="0">
                  <a:moveTo>
                    <a:pt x="583" y="12671"/>
                  </a:moveTo>
                  <a:lnTo>
                    <a:pt x="21265" y="21097"/>
                  </a:lnTo>
                  <a:lnTo>
                    <a:pt x="14630" y="415"/>
                  </a:lnTo>
                  <a:cubicBezTo>
                    <a:pt x="14630" y="415"/>
                    <a:pt x="583" y="12671"/>
                    <a:pt x="583" y="12671"/>
                  </a:cubicBezTo>
                  <a:close/>
                  <a:moveTo>
                    <a:pt x="21600" y="21600"/>
                  </a:moveTo>
                  <a:lnTo>
                    <a:pt x="0" y="12799"/>
                  </a:lnTo>
                  <a:lnTo>
                    <a:pt x="14672" y="0"/>
                  </a:lnTo>
                  <a:cubicBezTo>
                    <a:pt x="14672" y="0"/>
                    <a:pt x="21600" y="21600"/>
                    <a:pt x="21600"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04" name="Shape 337">
              <a:extLst>
                <a:ext uri="{FF2B5EF4-FFF2-40B4-BE49-F238E27FC236}">
                  <a16:creationId xmlns:a16="http://schemas.microsoft.com/office/drawing/2014/main" id="{E08CFB16-A18C-4B05-B93A-29264E6B48ED}"/>
                </a:ext>
              </a:extLst>
            </p:cNvPr>
            <p:cNvSpPr/>
            <p:nvPr/>
          </p:nvSpPr>
          <p:spPr>
            <a:xfrm>
              <a:off x="5007823" y="1207516"/>
              <a:ext cx="1640353" cy="502278"/>
            </a:xfrm>
            <a:custGeom>
              <a:avLst/>
              <a:gdLst/>
              <a:ahLst/>
              <a:cxnLst>
                <a:cxn ang="0">
                  <a:pos x="wd2" y="hd2"/>
                </a:cxn>
                <a:cxn ang="5400000">
                  <a:pos x="wd2" y="hd2"/>
                </a:cxn>
                <a:cxn ang="10800000">
                  <a:pos x="wd2" y="hd2"/>
                </a:cxn>
                <a:cxn ang="16200000">
                  <a:pos x="wd2" y="hd2"/>
                </a:cxn>
              </a:cxnLst>
              <a:rect l="0" t="0" r="r" b="b"/>
              <a:pathLst>
                <a:path w="21600" h="21600" extrusionOk="0">
                  <a:moveTo>
                    <a:pt x="387" y="534"/>
                  </a:moveTo>
                  <a:lnTo>
                    <a:pt x="8021" y="21159"/>
                  </a:lnTo>
                  <a:lnTo>
                    <a:pt x="21012" y="7795"/>
                  </a:lnTo>
                  <a:cubicBezTo>
                    <a:pt x="21012" y="7795"/>
                    <a:pt x="387" y="534"/>
                    <a:pt x="387" y="534"/>
                  </a:cubicBezTo>
                  <a:close/>
                  <a:moveTo>
                    <a:pt x="7995" y="21600"/>
                  </a:moveTo>
                  <a:lnTo>
                    <a:pt x="0" y="0"/>
                  </a:lnTo>
                  <a:lnTo>
                    <a:pt x="21600" y="7604"/>
                  </a:lnTo>
                  <a:cubicBezTo>
                    <a:pt x="21600" y="7604"/>
                    <a:pt x="7995" y="21600"/>
                    <a:pt x="7995"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05" name="Shape 338">
              <a:extLst>
                <a:ext uri="{FF2B5EF4-FFF2-40B4-BE49-F238E27FC236}">
                  <a16:creationId xmlns:a16="http://schemas.microsoft.com/office/drawing/2014/main" id="{98C525E4-6C34-4BE7-A4B6-0D17C92AD3AC}"/>
                </a:ext>
              </a:extLst>
            </p:cNvPr>
            <p:cNvSpPr/>
            <p:nvPr/>
          </p:nvSpPr>
          <p:spPr>
            <a:xfrm>
              <a:off x="5007823" y="71029"/>
              <a:ext cx="1622460" cy="1337090"/>
            </a:xfrm>
            <a:custGeom>
              <a:avLst/>
              <a:gdLst/>
              <a:ahLst/>
              <a:cxnLst>
                <a:cxn ang="0">
                  <a:pos x="wd2" y="hd2"/>
                </a:cxn>
                <a:cxn ang="5400000">
                  <a:pos x="wd2" y="hd2"/>
                </a:cxn>
                <a:cxn ang="10800000">
                  <a:pos x="wd2" y="hd2"/>
                </a:cxn>
                <a:cxn ang="16200000">
                  <a:pos x="wd2" y="hd2"/>
                </a:cxn>
              </a:cxnLst>
              <a:rect l="0" t="0" r="r" b="b"/>
              <a:pathLst>
                <a:path w="21600" h="21600" extrusionOk="0">
                  <a:moveTo>
                    <a:pt x="126" y="18642"/>
                  </a:moveTo>
                  <a:lnTo>
                    <a:pt x="21215" y="21399"/>
                  </a:lnTo>
                  <a:lnTo>
                    <a:pt x="608" y="310"/>
                  </a:lnTo>
                  <a:cubicBezTo>
                    <a:pt x="608" y="310"/>
                    <a:pt x="126" y="18642"/>
                    <a:pt x="126" y="18642"/>
                  </a:cubicBezTo>
                  <a:close/>
                  <a:moveTo>
                    <a:pt x="21600" y="21600"/>
                  </a:moveTo>
                  <a:lnTo>
                    <a:pt x="0" y="18774"/>
                  </a:lnTo>
                  <a:lnTo>
                    <a:pt x="493" y="0"/>
                  </a:lnTo>
                  <a:cubicBezTo>
                    <a:pt x="493" y="0"/>
                    <a:pt x="21600" y="21600"/>
                    <a:pt x="21600"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06" name="Shape 339">
              <a:extLst>
                <a:ext uri="{FF2B5EF4-FFF2-40B4-BE49-F238E27FC236}">
                  <a16:creationId xmlns:a16="http://schemas.microsoft.com/office/drawing/2014/main" id="{B42A0C17-F6C5-470B-A209-FB4C9FBA3E69}"/>
                </a:ext>
              </a:extLst>
            </p:cNvPr>
            <p:cNvSpPr/>
            <p:nvPr/>
          </p:nvSpPr>
          <p:spPr>
            <a:xfrm>
              <a:off x="3729276" y="71029"/>
              <a:ext cx="1297831" cy="1162774"/>
            </a:xfrm>
            <a:custGeom>
              <a:avLst/>
              <a:gdLst/>
              <a:ahLst/>
              <a:cxnLst>
                <a:cxn ang="0">
                  <a:pos x="wd2" y="hd2"/>
                </a:cxn>
                <a:cxn ang="5400000">
                  <a:pos x="wd2" y="hd2"/>
                </a:cxn>
                <a:cxn ang="10800000">
                  <a:pos x="wd2" y="hd2"/>
                </a:cxn>
                <a:cxn ang="16200000">
                  <a:pos x="wd2" y="hd2"/>
                </a:cxn>
              </a:cxnLst>
              <a:rect l="0" t="0" r="r" b="b"/>
              <a:pathLst>
                <a:path w="21600" h="21600" extrusionOk="0">
                  <a:moveTo>
                    <a:pt x="371" y="12040"/>
                  </a:moveTo>
                  <a:lnTo>
                    <a:pt x="20836" y="21350"/>
                  </a:lnTo>
                  <a:lnTo>
                    <a:pt x="21438" y="281"/>
                  </a:lnTo>
                  <a:cubicBezTo>
                    <a:pt x="21438" y="281"/>
                    <a:pt x="371" y="12040"/>
                    <a:pt x="371" y="12040"/>
                  </a:cubicBezTo>
                  <a:close/>
                  <a:moveTo>
                    <a:pt x="20981" y="21600"/>
                  </a:moveTo>
                  <a:lnTo>
                    <a:pt x="0" y="12057"/>
                  </a:lnTo>
                  <a:lnTo>
                    <a:pt x="21600" y="0"/>
                  </a:lnTo>
                  <a:cubicBezTo>
                    <a:pt x="21600" y="0"/>
                    <a:pt x="20981" y="21600"/>
                    <a:pt x="20981" y="216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07" name="Shape 340">
              <a:extLst>
                <a:ext uri="{FF2B5EF4-FFF2-40B4-BE49-F238E27FC236}">
                  <a16:creationId xmlns:a16="http://schemas.microsoft.com/office/drawing/2014/main" id="{431BD5E1-60C9-4603-AAE0-98EBEFA9D547}"/>
                </a:ext>
              </a:extLst>
            </p:cNvPr>
            <p:cNvSpPr/>
            <p:nvPr/>
          </p:nvSpPr>
          <p:spPr>
            <a:xfrm>
              <a:off x="3303096" y="9518059"/>
              <a:ext cx="138425" cy="138427"/>
            </a:xfrm>
            <a:custGeom>
              <a:avLst/>
              <a:gdLst/>
              <a:ahLst/>
              <a:cxnLst>
                <a:cxn ang="0">
                  <a:pos x="wd2" y="hd2"/>
                </a:cxn>
                <a:cxn ang="5400000">
                  <a:pos x="wd2" y="hd2"/>
                </a:cxn>
                <a:cxn ang="10800000">
                  <a:pos x="wd2" y="hd2"/>
                </a:cxn>
                <a:cxn ang="16200000">
                  <a:pos x="wd2" y="hd2"/>
                </a:cxn>
              </a:cxnLst>
              <a:rect l="0" t="0" r="r" b="b"/>
              <a:pathLst>
                <a:path w="20275" h="20275" extrusionOk="0">
                  <a:moveTo>
                    <a:pt x="93" y="11513"/>
                  </a:moveTo>
                  <a:cubicBezTo>
                    <a:pt x="-659" y="5965"/>
                    <a:pt x="3222" y="845"/>
                    <a:pt x="8769" y="93"/>
                  </a:cubicBezTo>
                  <a:cubicBezTo>
                    <a:pt x="14317" y="-659"/>
                    <a:pt x="19427" y="3222"/>
                    <a:pt x="20179" y="8769"/>
                  </a:cubicBezTo>
                  <a:cubicBezTo>
                    <a:pt x="20941" y="14317"/>
                    <a:pt x="17050" y="19427"/>
                    <a:pt x="11502" y="20179"/>
                  </a:cubicBezTo>
                  <a:cubicBezTo>
                    <a:pt x="5955" y="20941"/>
                    <a:pt x="845" y="17060"/>
                    <a:pt x="93" y="11513"/>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08" name="Shape 341">
              <a:extLst>
                <a:ext uri="{FF2B5EF4-FFF2-40B4-BE49-F238E27FC236}">
                  <a16:creationId xmlns:a16="http://schemas.microsoft.com/office/drawing/2014/main" id="{4C02FCD8-3CC4-47C9-86E6-EE3167A0F6E2}"/>
                </a:ext>
              </a:extLst>
            </p:cNvPr>
            <p:cNvSpPr/>
            <p:nvPr/>
          </p:nvSpPr>
          <p:spPr>
            <a:xfrm>
              <a:off x="3303096" y="8949815"/>
              <a:ext cx="138369" cy="138475"/>
            </a:xfrm>
            <a:custGeom>
              <a:avLst/>
              <a:gdLst/>
              <a:ahLst/>
              <a:cxnLst>
                <a:cxn ang="0">
                  <a:pos x="wd2" y="hd2"/>
                </a:cxn>
                <a:cxn ang="5400000">
                  <a:pos x="wd2" y="hd2"/>
                </a:cxn>
                <a:cxn ang="10800000">
                  <a:pos x="wd2" y="hd2"/>
                </a:cxn>
                <a:cxn ang="16200000">
                  <a:pos x="wd2" y="hd2"/>
                </a:cxn>
              </a:cxnLst>
              <a:rect l="0" t="0" r="r" b="b"/>
              <a:pathLst>
                <a:path w="20267" h="20283" extrusionOk="0">
                  <a:moveTo>
                    <a:pt x="95" y="11513"/>
                  </a:moveTo>
                  <a:cubicBezTo>
                    <a:pt x="-667" y="5965"/>
                    <a:pt x="3224" y="855"/>
                    <a:pt x="8772" y="93"/>
                  </a:cubicBezTo>
                  <a:cubicBezTo>
                    <a:pt x="14319" y="-659"/>
                    <a:pt x="19419" y="3222"/>
                    <a:pt x="20171" y="8769"/>
                  </a:cubicBezTo>
                  <a:cubicBezTo>
                    <a:pt x="20933" y="14327"/>
                    <a:pt x="17042" y="19427"/>
                    <a:pt x="11494" y="20189"/>
                  </a:cubicBezTo>
                  <a:cubicBezTo>
                    <a:pt x="5947" y="20941"/>
                    <a:pt x="847" y="17060"/>
                    <a:pt x="95" y="11513"/>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09" name="Shape 342">
              <a:extLst>
                <a:ext uri="{FF2B5EF4-FFF2-40B4-BE49-F238E27FC236}">
                  <a16:creationId xmlns:a16="http://schemas.microsoft.com/office/drawing/2014/main" id="{AC1F83D7-1AC9-4621-B113-B2BA77E9864E}"/>
                </a:ext>
              </a:extLst>
            </p:cNvPr>
            <p:cNvSpPr/>
            <p:nvPr/>
          </p:nvSpPr>
          <p:spPr>
            <a:xfrm>
              <a:off x="4794732" y="9162907"/>
              <a:ext cx="138426" cy="138427"/>
            </a:xfrm>
            <a:custGeom>
              <a:avLst/>
              <a:gdLst/>
              <a:ahLst/>
              <a:cxnLst>
                <a:cxn ang="0">
                  <a:pos x="wd2" y="hd2"/>
                </a:cxn>
                <a:cxn ang="5400000">
                  <a:pos x="wd2" y="hd2"/>
                </a:cxn>
                <a:cxn ang="10800000">
                  <a:pos x="wd2" y="hd2"/>
                </a:cxn>
                <a:cxn ang="16200000">
                  <a:pos x="wd2" y="hd2"/>
                </a:cxn>
              </a:cxnLst>
              <a:rect l="0" t="0" r="r" b="b"/>
              <a:pathLst>
                <a:path w="20275" h="20275" extrusionOk="0">
                  <a:moveTo>
                    <a:pt x="93" y="11506"/>
                  </a:moveTo>
                  <a:cubicBezTo>
                    <a:pt x="-659" y="5958"/>
                    <a:pt x="3222" y="848"/>
                    <a:pt x="8769" y="96"/>
                  </a:cubicBezTo>
                  <a:cubicBezTo>
                    <a:pt x="14317" y="-666"/>
                    <a:pt x="19417" y="3215"/>
                    <a:pt x="20179" y="8762"/>
                  </a:cubicBezTo>
                  <a:cubicBezTo>
                    <a:pt x="20941" y="14310"/>
                    <a:pt x="17050" y="19420"/>
                    <a:pt x="11502" y="20182"/>
                  </a:cubicBezTo>
                  <a:cubicBezTo>
                    <a:pt x="5955" y="20934"/>
                    <a:pt x="845" y="17053"/>
                    <a:pt x="93" y="11506"/>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10" name="Shape 343">
              <a:extLst>
                <a:ext uri="{FF2B5EF4-FFF2-40B4-BE49-F238E27FC236}">
                  <a16:creationId xmlns:a16="http://schemas.microsoft.com/office/drawing/2014/main" id="{1E6123DF-52C0-4CBA-86C9-5E8610724563}"/>
                </a:ext>
              </a:extLst>
            </p:cNvPr>
            <p:cNvSpPr/>
            <p:nvPr/>
          </p:nvSpPr>
          <p:spPr>
            <a:xfrm>
              <a:off x="5506116" y="9519142"/>
              <a:ext cx="278324" cy="278326"/>
            </a:xfrm>
            <a:custGeom>
              <a:avLst/>
              <a:gdLst/>
              <a:ahLst/>
              <a:cxnLst>
                <a:cxn ang="0">
                  <a:pos x="wd2" y="hd2"/>
                </a:cxn>
                <a:cxn ang="5400000">
                  <a:pos x="wd2" y="hd2"/>
                </a:cxn>
                <a:cxn ang="10800000">
                  <a:pos x="wd2" y="hd2"/>
                </a:cxn>
                <a:cxn ang="16200000">
                  <a:pos x="wd2" y="hd2"/>
                </a:cxn>
              </a:cxnLst>
              <a:rect l="0" t="0" r="r" b="b"/>
              <a:pathLst>
                <a:path w="20275" h="20275" extrusionOk="0">
                  <a:moveTo>
                    <a:pt x="93" y="11502"/>
                  </a:moveTo>
                  <a:cubicBezTo>
                    <a:pt x="-659" y="5965"/>
                    <a:pt x="3222" y="855"/>
                    <a:pt x="8769" y="93"/>
                  </a:cubicBezTo>
                  <a:cubicBezTo>
                    <a:pt x="14317" y="-659"/>
                    <a:pt x="19427" y="3222"/>
                    <a:pt x="20179" y="8769"/>
                  </a:cubicBezTo>
                  <a:cubicBezTo>
                    <a:pt x="20941" y="14317"/>
                    <a:pt x="17050" y="19427"/>
                    <a:pt x="11502" y="20179"/>
                  </a:cubicBezTo>
                  <a:cubicBezTo>
                    <a:pt x="5945" y="20941"/>
                    <a:pt x="845" y="17060"/>
                    <a:pt x="93" y="11502"/>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11" name="Shape 344">
              <a:extLst>
                <a:ext uri="{FF2B5EF4-FFF2-40B4-BE49-F238E27FC236}">
                  <a16:creationId xmlns:a16="http://schemas.microsoft.com/office/drawing/2014/main" id="{3BE2483C-0125-4D93-A1F8-D265BAB4054D}"/>
                </a:ext>
              </a:extLst>
            </p:cNvPr>
            <p:cNvSpPr/>
            <p:nvPr/>
          </p:nvSpPr>
          <p:spPr>
            <a:xfrm>
              <a:off x="5647095" y="10583512"/>
              <a:ext cx="138356" cy="138426"/>
            </a:xfrm>
            <a:custGeom>
              <a:avLst/>
              <a:gdLst/>
              <a:ahLst/>
              <a:cxnLst>
                <a:cxn ang="0">
                  <a:pos x="wd2" y="hd2"/>
                </a:cxn>
                <a:cxn ang="5400000">
                  <a:pos x="wd2" y="hd2"/>
                </a:cxn>
                <a:cxn ang="10800000">
                  <a:pos x="wd2" y="hd2"/>
                </a:cxn>
                <a:cxn ang="16200000">
                  <a:pos x="wd2" y="hd2"/>
                </a:cxn>
              </a:cxnLst>
              <a:rect l="0" t="0" r="r" b="b"/>
              <a:pathLst>
                <a:path w="20274" h="20275" extrusionOk="0">
                  <a:moveTo>
                    <a:pt x="93" y="11513"/>
                  </a:moveTo>
                  <a:cubicBezTo>
                    <a:pt x="-659" y="5965"/>
                    <a:pt x="3214" y="845"/>
                    <a:pt x="8764" y="93"/>
                  </a:cubicBezTo>
                  <a:cubicBezTo>
                    <a:pt x="14314" y="-659"/>
                    <a:pt x="19426" y="3222"/>
                    <a:pt x="20179" y="8769"/>
                  </a:cubicBezTo>
                  <a:cubicBezTo>
                    <a:pt x="20941" y="14317"/>
                    <a:pt x="17048" y="19427"/>
                    <a:pt x="11498" y="20179"/>
                  </a:cubicBezTo>
                  <a:cubicBezTo>
                    <a:pt x="5948" y="20941"/>
                    <a:pt x="845" y="17050"/>
                    <a:pt x="93" y="11513"/>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12" name="Shape 345">
              <a:extLst>
                <a:ext uri="{FF2B5EF4-FFF2-40B4-BE49-F238E27FC236}">
                  <a16:creationId xmlns:a16="http://schemas.microsoft.com/office/drawing/2014/main" id="{F8DF728D-EC48-4BEA-9910-2B46A9AE5AD5}"/>
                </a:ext>
              </a:extLst>
            </p:cNvPr>
            <p:cNvSpPr/>
            <p:nvPr/>
          </p:nvSpPr>
          <p:spPr>
            <a:xfrm>
              <a:off x="2592792" y="7742301"/>
              <a:ext cx="138356" cy="138426"/>
            </a:xfrm>
            <a:custGeom>
              <a:avLst/>
              <a:gdLst/>
              <a:ahLst/>
              <a:cxnLst>
                <a:cxn ang="0">
                  <a:pos x="wd2" y="hd2"/>
                </a:cxn>
                <a:cxn ang="5400000">
                  <a:pos x="wd2" y="hd2"/>
                </a:cxn>
                <a:cxn ang="10800000">
                  <a:pos x="wd2" y="hd2"/>
                </a:cxn>
                <a:cxn ang="16200000">
                  <a:pos x="wd2" y="hd2"/>
                </a:cxn>
              </a:cxnLst>
              <a:rect l="0" t="0" r="r" b="b"/>
              <a:pathLst>
                <a:path w="20274" h="20275" extrusionOk="0">
                  <a:moveTo>
                    <a:pt x="93" y="11502"/>
                  </a:moveTo>
                  <a:cubicBezTo>
                    <a:pt x="-659" y="5955"/>
                    <a:pt x="3224" y="845"/>
                    <a:pt x="8764" y="93"/>
                  </a:cubicBezTo>
                  <a:cubicBezTo>
                    <a:pt x="14324" y="-659"/>
                    <a:pt x="19426" y="3222"/>
                    <a:pt x="20179" y="8769"/>
                  </a:cubicBezTo>
                  <a:cubicBezTo>
                    <a:pt x="20941" y="14317"/>
                    <a:pt x="17058" y="19427"/>
                    <a:pt x="11508" y="20179"/>
                  </a:cubicBezTo>
                  <a:cubicBezTo>
                    <a:pt x="5948" y="20941"/>
                    <a:pt x="845" y="17050"/>
                    <a:pt x="93" y="11502"/>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13" name="Shape 346">
              <a:extLst>
                <a:ext uri="{FF2B5EF4-FFF2-40B4-BE49-F238E27FC236}">
                  <a16:creationId xmlns:a16="http://schemas.microsoft.com/office/drawing/2014/main" id="{F34624C6-E0EF-456F-9215-A99493EEE08F}"/>
                </a:ext>
              </a:extLst>
            </p:cNvPr>
            <p:cNvSpPr/>
            <p:nvPr/>
          </p:nvSpPr>
          <p:spPr>
            <a:xfrm>
              <a:off x="3445155" y="7387150"/>
              <a:ext cx="138475" cy="138489"/>
            </a:xfrm>
            <a:custGeom>
              <a:avLst/>
              <a:gdLst/>
              <a:ahLst/>
              <a:cxnLst>
                <a:cxn ang="0">
                  <a:pos x="wd2" y="hd2"/>
                </a:cxn>
                <a:cxn ang="5400000">
                  <a:pos x="wd2" y="hd2"/>
                </a:cxn>
                <a:cxn ang="10800000">
                  <a:pos x="wd2" y="hd2"/>
                </a:cxn>
                <a:cxn ang="16200000">
                  <a:pos x="wd2" y="hd2"/>
                </a:cxn>
              </a:cxnLst>
              <a:rect l="0" t="0" r="r" b="b"/>
              <a:pathLst>
                <a:path w="20283" h="20275" extrusionOk="0">
                  <a:moveTo>
                    <a:pt x="93" y="11498"/>
                  </a:moveTo>
                  <a:cubicBezTo>
                    <a:pt x="-659" y="5963"/>
                    <a:pt x="3222" y="855"/>
                    <a:pt x="8769" y="93"/>
                  </a:cubicBezTo>
                  <a:cubicBezTo>
                    <a:pt x="14317" y="-658"/>
                    <a:pt x="19427" y="3221"/>
                    <a:pt x="20189" y="8766"/>
                  </a:cubicBezTo>
                  <a:cubicBezTo>
                    <a:pt x="20941" y="14321"/>
                    <a:pt x="17060" y="19429"/>
                    <a:pt x="11513" y="20180"/>
                  </a:cubicBezTo>
                  <a:cubicBezTo>
                    <a:pt x="5965" y="20942"/>
                    <a:pt x="855" y="17042"/>
                    <a:pt x="93" y="11498"/>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14" name="Shape 347">
              <a:extLst>
                <a:ext uri="{FF2B5EF4-FFF2-40B4-BE49-F238E27FC236}">
                  <a16:creationId xmlns:a16="http://schemas.microsoft.com/office/drawing/2014/main" id="{723051C1-07EC-4C4D-AF74-8192B5EE6B8F}"/>
                </a:ext>
              </a:extLst>
            </p:cNvPr>
            <p:cNvSpPr/>
            <p:nvPr/>
          </p:nvSpPr>
          <p:spPr>
            <a:xfrm>
              <a:off x="3790561" y="6738073"/>
              <a:ext cx="299924" cy="300146"/>
            </a:xfrm>
            <a:custGeom>
              <a:avLst/>
              <a:gdLst/>
              <a:ahLst/>
              <a:cxnLst>
                <a:cxn ang="0">
                  <a:pos x="wd2" y="hd2"/>
                </a:cxn>
                <a:cxn ang="5400000">
                  <a:pos x="wd2" y="hd2"/>
                </a:cxn>
                <a:cxn ang="10800000">
                  <a:pos x="wd2" y="hd2"/>
                </a:cxn>
                <a:cxn ang="16200000">
                  <a:pos x="wd2" y="hd2"/>
                </a:cxn>
              </a:cxnLst>
              <a:rect l="0" t="0" r="r" b="b"/>
              <a:pathLst>
                <a:path w="20267" h="20282" extrusionOk="0">
                  <a:moveTo>
                    <a:pt x="96" y="11513"/>
                  </a:moveTo>
                  <a:cubicBezTo>
                    <a:pt x="-666" y="5965"/>
                    <a:pt x="3215" y="855"/>
                    <a:pt x="8762" y="93"/>
                  </a:cubicBezTo>
                  <a:cubicBezTo>
                    <a:pt x="14310" y="-659"/>
                    <a:pt x="19420" y="3222"/>
                    <a:pt x="20172" y="8769"/>
                  </a:cubicBezTo>
                  <a:cubicBezTo>
                    <a:pt x="20934" y="14317"/>
                    <a:pt x="17043" y="19427"/>
                    <a:pt x="11495" y="20189"/>
                  </a:cubicBezTo>
                  <a:cubicBezTo>
                    <a:pt x="5948" y="20941"/>
                    <a:pt x="848" y="17050"/>
                    <a:pt x="96" y="11513"/>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15" name="Shape 348">
              <a:extLst>
                <a:ext uri="{FF2B5EF4-FFF2-40B4-BE49-F238E27FC236}">
                  <a16:creationId xmlns:a16="http://schemas.microsoft.com/office/drawing/2014/main" id="{E49CDB09-70F4-4350-9AD3-BA8CBA58FC2E}"/>
                </a:ext>
              </a:extLst>
            </p:cNvPr>
            <p:cNvSpPr/>
            <p:nvPr/>
          </p:nvSpPr>
          <p:spPr>
            <a:xfrm>
              <a:off x="2308671" y="6676849"/>
              <a:ext cx="138447" cy="138425"/>
            </a:xfrm>
            <a:custGeom>
              <a:avLst/>
              <a:gdLst/>
              <a:ahLst/>
              <a:cxnLst>
                <a:cxn ang="0">
                  <a:pos x="wd2" y="hd2"/>
                </a:cxn>
                <a:cxn ang="5400000">
                  <a:pos x="wd2" y="hd2"/>
                </a:cxn>
                <a:cxn ang="10800000">
                  <a:pos x="wd2" y="hd2"/>
                </a:cxn>
                <a:cxn ang="16200000">
                  <a:pos x="wd2" y="hd2"/>
                </a:cxn>
              </a:cxnLst>
              <a:rect l="0" t="0" r="r" b="b"/>
              <a:pathLst>
                <a:path w="20282" h="20275" extrusionOk="0">
                  <a:moveTo>
                    <a:pt x="93" y="11513"/>
                  </a:moveTo>
                  <a:cubicBezTo>
                    <a:pt x="-659" y="5955"/>
                    <a:pt x="3223" y="845"/>
                    <a:pt x="8772" y="93"/>
                  </a:cubicBezTo>
                  <a:cubicBezTo>
                    <a:pt x="14320" y="-659"/>
                    <a:pt x="19432" y="3222"/>
                    <a:pt x="20189" y="8769"/>
                  </a:cubicBezTo>
                  <a:cubicBezTo>
                    <a:pt x="20941" y="14317"/>
                    <a:pt x="17059" y="19427"/>
                    <a:pt x="11505" y="20179"/>
                  </a:cubicBezTo>
                  <a:cubicBezTo>
                    <a:pt x="5962" y="20941"/>
                    <a:pt x="850" y="17050"/>
                    <a:pt x="93" y="11513"/>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16" name="Shape 349">
              <a:extLst>
                <a:ext uri="{FF2B5EF4-FFF2-40B4-BE49-F238E27FC236}">
                  <a16:creationId xmlns:a16="http://schemas.microsoft.com/office/drawing/2014/main" id="{A0B747CC-4533-4429-9B2B-340C17C7C4FE}"/>
                </a:ext>
              </a:extLst>
            </p:cNvPr>
            <p:cNvSpPr/>
            <p:nvPr/>
          </p:nvSpPr>
          <p:spPr>
            <a:xfrm>
              <a:off x="1499544" y="6293903"/>
              <a:ext cx="336074" cy="336074"/>
            </a:xfrm>
            <a:custGeom>
              <a:avLst/>
              <a:gdLst/>
              <a:ahLst/>
              <a:cxnLst>
                <a:cxn ang="0">
                  <a:pos x="wd2" y="hd2"/>
                </a:cxn>
                <a:cxn ang="5400000">
                  <a:pos x="wd2" y="hd2"/>
                </a:cxn>
                <a:cxn ang="10800000">
                  <a:pos x="wd2" y="hd2"/>
                </a:cxn>
                <a:cxn ang="16200000">
                  <a:pos x="wd2" y="hd2"/>
                </a:cxn>
              </a:cxnLst>
              <a:rect l="0" t="0" r="r" b="b"/>
              <a:pathLst>
                <a:path w="20275" h="20275" extrusionOk="0">
                  <a:moveTo>
                    <a:pt x="95" y="11505"/>
                  </a:moveTo>
                  <a:cubicBezTo>
                    <a:pt x="-667" y="5957"/>
                    <a:pt x="3219" y="847"/>
                    <a:pt x="8766" y="95"/>
                  </a:cubicBezTo>
                  <a:cubicBezTo>
                    <a:pt x="14314" y="-667"/>
                    <a:pt x="19424" y="3224"/>
                    <a:pt x="20181" y="8772"/>
                  </a:cubicBezTo>
                  <a:cubicBezTo>
                    <a:pt x="20933" y="14319"/>
                    <a:pt x="17047" y="19419"/>
                    <a:pt x="11500" y="20181"/>
                  </a:cubicBezTo>
                  <a:cubicBezTo>
                    <a:pt x="5952" y="20933"/>
                    <a:pt x="847" y="17052"/>
                    <a:pt x="95" y="11505"/>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17" name="Shape 350">
              <a:extLst>
                <a:ext uri="{FF2B5EF4-FFF2-40B4-BE49-F238E27FC236}">
                  <a16:creationId xmlns:a16="http://schemas.microsoft.com/office/drawing/2014/main" id="{F702BB79-A480-4A4A-8557-C65E51B69567}"/>
                </a:ext>
              </a:extLst>
            </p:cNvPr>
            <p:cNvSpPr/>
            <p:nvPr/>
          </p:nvSpPr>
          <p:spPr>
            <a:xfrm>
              <a:off x="888065" y="6463757"/>
              <a:ext cx="138454" cy="138426"/>
            </a:xfrm>
            <a:custGeom>
              <a:avLst/>
              <a:gdLst/>
              <a:ahLst/>
              <a:cxnLst>
                <a:cxn ang="0">
                  <a:pos x="wd2" y="hd2"/>
                </a:cxn>
                <a:cxn ang="5400000">
                  <a:pos x="wd2" y="hd2"/>
                </a:cxn>
                <a:cxn ang="10800000">
                  <a:pos x="wd2" y="hd2"/>
                </a:cxn>
                <a:cxn ang="16200000">
                  <a:pos x="wd2" y="hd2"/>
                </a:cxn>
              </a:cxnLst>
              <a:rect l="0" t="0" r="r" b="b"/>
              <a:pathLst>
                <a:path w="20279" h="20275" extrusionOk="0">
                  <a:moveTo>
                    <a:pt x="94" y="11505"/>
                  </a:moveTo>
                  <a:cubicBezTo>
                    <a:pt x="-663" y="5947"/>
                    <a:pt x="3218" y="847"/>
                    <a:pt x="8770" y="95"/>
                  </a:cubicBezTo>
                  <a:cubicBezTo>
                    <a:pt x="14313" y="-667"/>
                    <a:pt x="19428" y="3224"/>
                    <a:pt x="20185" y="8772"/>
                  </a:cubicBezTo>
                  <a:cubicBezTo>
                    <a:pt x="20937" y="14309"/>
                    <a:pt x="17051" y="19419"/>
                    <a:pt x="11504" y="20181"/>
                  </a:cubicBezTo>
                  <a:cubicBezTo>
                    <a:pt x="5956" y="20933"/>
                    <a:pt x="851" y="17052"/>
                    <a:pt x="94" y="11505"/>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18" name="Shape 351">
              <a:extLst>
                <a:ext uri="{FF2B5EF4-FFF2-40B4-BE49-F238E27FC236}">
                  <a16:creationId xmlns:a16="http://schemas.microsoft.com/office/drawing/2014/main" id="{38C4F3DF-8EFC-4453-B993-4AD462061F5A}"/>
                </a:ext>
              </a:extLst>
            </p:cNvPr>
            <p:cNvSpPr/>
            <p:nvPr/>
          </p:nvSpPr>
          <p:spPr>
            <a:xfrm>
              <a:off x="319824" y="6534787"/>
              <a:ext cx="138427" cy="138440"/>
            </a:xfrm>
            <a:custGeom>
              <a:avLst/>
              <a:gdLst/>
              <a:ahLst/>
              <a:cxnLst>
                <a:cxn ang="0">
                  <a:pos x="wd2" y="hd2"/>
                </a:cxn>
                <a:cxn ang="5400000">
                  <a:pos x="wd2" y="hd2"/>
                </a:cxn>
                <a:cxn ang="10800000">
                  <a:pos x="wd2" y="hd2"/>
                </a:cxn>
                <a:cxn ang="16200000">
                  <a:pos x="wd2" y="hd2"/>
                </a:cxn>
              </a:cxnLst>
              <a:rect l="0" t="0" r="r" b="b"/>
              <a:pathLst>
                <a:path w="20275" h="20267" extrusionOk="0">
                  <a:moveTo>
                    <a:pt x="94" y="11510"/>
                  </a:moveTo>
                  <a:cubicBezTo>
                    <a:pt x="-663" y="5955"/>
                    <a:pt x="3223" y="847"/>
                    <a:pt x="8770" y="96"/>
                  </a:cubicBezTo>
                  <a:cubicBezTo>
                    <a:pt x="14318" y="-666"/>
                    <a:pt x="19423" y="3223"/>
                    <a:pt x="20180" y="8768"/>
                  </a:cubicBezTo>
                  <a:cubicBezTo>
                    <a:pt x="20937" y="14313"/>
                    <a:pt x="17056" y="19421"/>
                    <a:pt x="11509" y="20172"/>
                  </a:cubicBezTo>
                  <a:cubicBezTo>
                    <a:pt x="5961" y="20934"/>
                    <a:pt x="846" y="17045"/>
                    <a:pt x="94" y="1151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19" name="Shape 352">
              <a:extLst>
                <a:ext uri="{FF2B5EF4-FFF2-40B4-BE49-F238E27FC236}">
                  <a16:creationId xmlns:a16="http://schemas.microsoft.com/office/drawing/2014/main" id="{35B11CB5-1E44-48E0-AF08-919DB72F68AD}"/>
                </a:ext>
              </a:extLst>
            </p:cNvPr>
            <p:cNvSpPr/>
            <p:nvPr/>
          </p:nvSpPr>
          <p:spPr>
            <a:xfrm>
              <a:off x="248793" y="7316121"/>
              <a:ext cx="138426" cy="138426"/>
            </a:xfrm>
            <a:custGeom>
              <a:avLst/>
              <a:gdLst/>
              <a:ahLst/>
              <a:cxnLst>
                <a:cxn ang="0">
                  <a:pos x="wd2" y="hd2"/>
                </a:cxn>
                <a:cxn ang="5400000">
                  <a:pos x="wd2" y="hd2"/>
                </a:cxn>
                <a:cxn ang="10800000">
                  <a:pos x="wd2" y="hd2"/>
                </a:cxn>
                <a:cxn ang="16200000">
                  <a:pos x="wd2" y="hd2"/>
                </a:cxn>
              </a:cxnLst>
              <a:rect l="0" t="0" r="r" b="b"/>
              <a:pathLst>
                <a:path w="20275" h="20275" extrusionOk="0">
                  <a:moveTo>
                    <a:pt x="94" y="11505"/>
                  </a:moveTo>
                  <a:cubicBezTo>
                    <a:pt x="-663" y="5947"/>
                    <a:pt x="3223" y="847"/>
                    <a:pt x="8765" y="95"/>
                  </a:cubicBezTo>
                  <a:cubicBezTo>
                    <a:pt x="14313" y="-667"/>
                    <a:pt x="19428" y="3224"/>
                    <a:pt x="20180" y="8761"/>
                  </a:cubicBezTo>
                  <a:cubicBezTo>
                    <a:pt x="20937" y="14319"/>
                    <a:pt x="17051" y="19419"/>
                    <a:pt x="11504" y="20181"/>
                  </a:cubicBezTo>
                  <a:cubicBezTo>
                    <a:pt x="5956" y="20933"/>
                    <a:pt x="851" y="17052"/>
                    <a:pt x="94" y="11505"/>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20" name="Shape 353">
              <a:extLst>
                <a:ext uri="{FF2B5EF4-FFF2-40B4-BE49-F238E27FC236}">
                  <a16:creationId xmlns:a16="http://schemas.microsoft.com/office/drawing/2014/main" id="{2295FC74-F646-4DE7-A2CD-CA0E15357847}"/>
                </a:ext>
              </a:extLst>
            </p:cNvPr>
            <p:cNvSpPr/>
            <p:nvPr/>
          </p:nvSpPr>
          <p:spPr>
            <a:xfrm>
              <a:off x="603944" y="8026423"/>
              <a:ext cx="138418" cy="138475"/>
            </a:xfrm>
            <a:custGeom>
              <a:avLst/>
              <a:gdLst/>
              <a:ahLst/>
              <a:cxnLst>
                <a:cxn ang="0">
                  <a:pos x="wd2" y="hd2"/>
                </a:cxn>
                <a:cxn ang="5400000">
                  <a:pos x="wd2" y="hd2"/>
                </a:cxn>
                <a:cxn ang="10800000">
                  <a:pos x="wd2" y="hd2"/>
                </a:cxn>
                <a:cxn ang="16200000">
                  <a:pos x="wd2" y="hd2"/>
                </a:cxn>
              </a:cxnLst>
              <a:rect l="0" t="0" r="r" b="b"/>
              <a:pathLst>
                <a:path w="20278" h="20283" extrusionOk="0">
                  <a:moveTo>
                    <a:pt x="94" y="11513"/>
                  </a:moveTo>
                  <a:cubicBezTo>
                    <a:pt x="-663" y="5965"/>
                    <a:pt x="3224" y="845"/>
                    <a:pt x="8773" y="93"/>
                  </a:cubicBezTo>
                  <a:cubicBezTo>
                    <a:pt x="14321" y="-659"/>
                    <a:pt x="19428" y="3222"/>
                    <a:pt x="20185" y="8769"/>
                  </a:cubicBezTo>
                  <a:cubicBezTo>
                    <a:pt x="20937" y="14327"/>
                    <a:pt x="17055" y="19427"/>
                    <a:pt x="11506" y="20189"/>
                  </a:cubicBezTo>
                  <a:cubicBezTo>
                    <a:pt x="5958" y="20941"/>
                    <a:pt x="846" y="17060"/>
                    <a:pt x="94" y="11513"/>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21" name="Shape 354">
              <a:extLst>
                <a:ext uri="{FF2B5EF4-FFF2-40B4-BE49-F238E27FC236}">
                  <a16:creationId xmlns:a16="http://schemas.microsoft.com/office/drawing/2014/main" id="{D6315D6F-5CD0-47BF-ADAD-37773B591BC7}"/>
                </a:ext>
              </a:extLst>
            </p:cNvPr>
            <p:cNvSpPr/>
            <p:nvPr/>
          </p:nvSpPr>
          <p:spPr>
            <a:xfrm>
              <a:off x="-1" y="9127208"/>
              <a:ext cx="351893" cy="351890"/>
            </a:xfrm>
            <a:custGeom>
              <a:avLst/>
              <a:gdLst/>
              <a:ahLst/>
              <a:cxnLst>
                <a:cxn ang="0">
                  <a:pos x="wd2" y="hd2"/>
                </a:cxn>
                <a:cxn ang="5400000">
                  <a:pos x="wd2" y="hd2"/>
                </a:cxn>
                <a:cxn ang="10800000">
                  <a:pos x="wd2" y="hd2"/>
                </a:cxn>
                <a:cxn ang="16200000">
                  <a:pos x="wd2" y="hd2"/>
                </a:cxn>
              </a:cxnLst>
              <a:rect l="0" t="0" r="r" b="b"/>
              <a:pathLst>
                <a:path w="20275" h="20275" extrusionOk="0">
                  <a:moveTo>
                    <a:pt x="94" y="11505"/>
                  </a:moveTo>
                  <a:cubicBezTo>
                    <a:pt x="-663" y="5957"/>
                    <a:pt x="3218" y="847"/>
                    <a:pt x="8765" y="95"/>
                  </a:cubicBezTo>
                  <a:cubicBezTo>
                    <a:pt x="14318" y="-667"/>
                    <a:pt x="19423" y="3224"/>
                    <a:pt x="20180" y="8761"/>
                  </a:cubicBezTo>
                  <a:cubicBezTo>
                    <a:pt x="20937" y="14309"/>
                    <a:pt x="17051" y="19419"/>
                    <a:pt x="11504" y="20181"/>
                  </a:cubicBezTo>
                  <a:cubicBezTo>
                    <a:pt x="5956" y="20933"/>
                    <a:pt x="846" y="17052"/>
                    <a:pt x="94" y="11505"/>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22" name="Shape 355">
              <a:extLst>
                <a:ext uri="{FF2B5EF4-FFF2-40B4-BE49-F238E27FC236}">
                  <a16:creationId xmlns:a16="http://schemas.microsoft.com/office/drawing/2014/main" id="{2D4F679D-8210-4574-84BC-0436617D164D}"/>
                </a:ext>
              </a:extLst>
            </p:cNvPr>
            <p:cNvSpPr/>
            <p:nvPr/>
          </p:nvSpPr>
          <p:spPr>
            <a:xfrm>
              <a:off x="817035" y="8878786"/>
              <a:ext cx="138453" cy="138426"/>
            </a:xfrm>
            <a:custGeom>
              <a:avLst/>
              <a:gdLst/>
              <a:ahLst/>
              <a:cxnLst>
                <a:cxn ang="0">
                  <a:pos x="wd2" y="hd2"/>
                </a:cxn>
                <a:cxn ang="5400000">
                  <a:pos x="wd2" y="hd2"/>
                </a:cxn>
                <a:cxn ang="10800000">
                  <a:pos x="wd2" y="hd2"/>
                </a:cxn>
                <a:cxn ang="16200000">
                  <a:pos x="wd2" y="hd2"/>
                </a:cxn>
              </a:cxnLst>
              <a:rect l="0" t="0" r="r" b="b"/>
              <a:pathLst>
                <a:path w="20279" h="20275" extrusionOk="0">
                  <a:moveTo>
                    <a:pt x="93" y="11495"/>
                  </a:moveTo>
                  <a:cubicBezTo>
                    <a:pt x="-659" y="5948"/>
                    <a:pt x="3222" y="848"/>
                    <a:pt x="8769" y="96"/>
                  </a:cubicBezTo>
                  <a:cubicBezTo>
                    <a:pt x="14317" y="-666"/>
                    <a:pt x="19427" y="3215"/>
                    <a:pt x="20184" y="8773"/>
                  </a:cubicBezTo>
                  <a:cubicBezTo>
                    <a:pt x="20941" y="14310"/>
                    <a:pt x="17050" y="19430"/>
                    <a:pt x="11502" y="20182"/>
                  </a:cubicBezTo>
                  <a:cubicBezTo>
                    <a:pt x="5960" y="20934"/>
                    <a:pt x="850" y="17043"/>
                    <a:pt x="93" y="11495"/>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23" name="Shape 356">
              <a:extLst>
                <a:ext uri="{FF2B5EF4-FFF2-40B4-BE49-F238E27FC236}">
                  <a16:creationId xmlns:a16="http://schemas.microsoft.com/office/drawing/2014/main" id="{49C56BDE-F8D6-4C58-8548-5ABCB35877C6}"/>
                </a:ext>
              </a:extLst>
            </p:cNvPr>
            <p:cNvSpPr/>
            <p:nvPr/>
          </p:nvSpPr>
          <p:spPr>
            <a:xfrm>
              <a:off x="1882488" y="8523637"/>
              <a:ext cx="138419" cy="138488"/>
            </a:xfrm>
            <a:custGeom>
              <a:avLst/>
              <a:gdLst/>
              <a:ahLst/>
              <a:cxnLst>
                <a:cxn ang="0">
                  <a:pos x="wd2" y="hd2"/>
                </a:cxn>
                <a:cxn ang="5400000">
                  <a:pos x="wd2" y="hd2"/>
                </a:cxn>
                <a:cxn ang="10800000">
                  <a:pos x="wd2" y="hd2"/>
                </a:cxn>
                <a:cxn ang="16200000">
                  <a:pos x="wd2" y="hd2"/>
                </a:cxn>
              </a:cxnLst>
              <a:rect l="0" t="0" r="r" b="b"/>
              <a:pathLst>
                <a:path w="20278" h="20275" extrusionOk="0">
                  <a:moveTo>
                    <a:pt x="94" y="11500"/>
                  </a:moveTo>
                  <a:cubicBezTo>
                    <a:pt x="-663" y="5955"/>
                    <a:pt x="3219" y="847"/>
                    <a:pt x="8768" y="96"/>
                  </a:cubicBezTo>
                  <a:cubicBezTo>
                    <a:pt x="14316" y="-666"/>
                    <a:pt x="19428" y="3223"/>
                    <a:pt x="20185" y="8768"/>
                  </a:cubicBezTo>
                  <a:cubicBezTo>
                    <a:pt x="20937" y="14313"/>
                    <a:pt x="17055" y="19421"/>
                    <a:pt x="11506" y="20183"/>
                  </a:cubicBezTo>
                  <a:cubicBezTo>
                    <a:pt x="5958" y="20934"/>
                    <a:pt x="846" y="17045"/>
                    <a:pt x="94" y="115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24" name="Shape 357">
              <a:extLst>
                <a:ext uri="{FF2B5EF4-FFF2-40B4-BE49-F238E27FC236}">
                  <a16:creationId xmlns:a16="http://schemas.microsoft.com/office/drawing/2014/main" id="{E4C7C895-264E-4A49-9CF1-2905C440DF85}"/>
                </a:ext>
              </a:extLst>
            </p:cNvPr>
            <p:cNvSpPr/>
            <p:nvPr/>
          </p:nvSpPr>
          <p:spPr>
            <a:xfrm>
              <a:off x="2166611" y="8168484"/>
              <a:ext cx="138427" cy="138475"/>
            </a:xfrm>
            <a:custGeom>
              <a:avLst/>
              <a:gdLst/>
              <a:ahLst/>
              <a:cxnLst>
                <a:cxn ang="0">
                  <a:pos x="wd2" y="hd2"/>
                </a:cxn>
                <a:cxn ang="5400000">
                  <a:pos x="wd2" y="hd2"/>
                </a:cxn>
                <a:cxn ang="10800000">
                  <a:pos x="wd2" y="hd2"/>
                </a:cxn>
                <a:cxn ang="16200000">
                  <a:pos x="wd2" y="hd2"/>
                </a:cxn>
              </a:cxnLst>
              <a:rect l="0" t="0" r="r" b="b"/>
              <a:pathLst>
                <a:path w="20275" h="20283" extrusionOk="0">
                  <a:moveTo>
                    <a:pt x="94" y="11513"/>
                  </a:moveTo>
                  <a:cubicBezTo>
                    <a:pt x="-663" y="5965"/>
                    <a:pt x="3218" y="845"/>
                    <a:pt x="8765" y="93"/>
                  </a:cubicBezTo>
                  <a:cubicBezTo>
                    <a:pt x="14313" y="-659"/>
                    <a:pt x="19423" y="3222"/>
                    <a:pt x="20180" y="8769"/>
                  </a:cubicBezTo>
                  <a:cubicBezTo>
                    <a:pt x="20937" y="14317"/>
                    <a:pt x="17051" y="19427"/>
                    <a:pt x="11504" y="20189"/>
                  </a:cubicBezTo>
                  <a:cubicBezTo>
                    <a:pt x="5956" y="20941"/>
                    <a:pt x="851" y="17060"/>
                    <a:pt x="94" y="11513"/>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25" name="Shape 358">
              <a:extLst>
                <a:ext uri="{FF2B5EF4-FFF2-40B4-BE49-F238E27FC236}">
                  <a16:creationId xmlns:a16="http://schemas.microsoft.com/office/drawing/2014/main" id="{F8346CAD-1F54-436E-B87E-03013524CAB3}"/>
                </a:ext>
              </a:extLst>
            </p:cNvPr>
            <p:cNvSpPr/>
            <p:nvPr/>
          </p:nvSpPr>
          <p:spPr>
            <a:xfrm>
              <a:off x="35701" y="4972122"/>
              <a:ext cx="138426" cy="138411"/>
            </a:xfrm>
            <a:prstGeom prst="ellipse">
              <a:avLst/>
            </a:pr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26" name="Shape 359">
              <a:extLst>
                <a:ext uri="{FF2B5EF4-FFF2-40B4-BE49-F238E27FC236}">
                  <a16:creationId xmlns:a16="http://schemas.microsoft.com/office/drawing/2014/main" id="{D977CFEC-0261-4212-9C11-1EF1C5773618}"/>
                </a:ext>
              </a:extLst>
            </p:cNvPr>
            <p:cNvSpPr/>
            <p:nvPr/>
          </p:nvSpPr>
          <p:spPr>
            <a:xfrm>
              <a:off x="532914" y="3267394"/>
              <a:ext cx="138433" cy="138426"/>
            </a:xfrm>
            <a:custGeom>
              <a:avLst/>
              <a:gdLst/>
              <a:ahLst/>
              <a:cxnLst>
                <a:cxn ang="0">
                  <a:pos x="wd2" y="hd2"/>
                </a:cxn>
                <a:cxn ang="5400000">
                  <a:pos x="wd2" y="hd2"/>
                </a:cxn>
                <a:cxn ang="10800000">
                  <a:pos x="wd2" y="hd2"/>
                </a:cxn>
                <a:cxn ang="16200000">
                  <a:pos x="wd2" y="hd2"/>
                </a:cxn>
              </a:cxnLst>
              <a:rect l="0" t="0" r="r" b="b"/>
              <a:pathLst>
                <a:path w="20271" h="20275" extrusionOk="0">
                  <a:moveTo>
                    <a:pt x="94" y="11513"/>
                  </a:moveTo>
                  <a:cubicBezTo>
                    <a:pt x="-663" y="5955"/>
                    <a:pt x="3222" y="855"/>
                    <a:pt x="8768" y="93"/>
                  </a:cubicBezTo>
                  <a:cubicBezTo>
                    <a:pt x="14314" y="-659"/>
                    <a:pt x="19424" y="3222"/>
                    <a:pt x="20175" y="8769"/>
                  </a:cubicBezTo>
                  <a:cubicBezTo>
                    <a:pt x="20937" y="14317"/>
                    <a:pt x="17047" y="19427"/>
                    <a:pt x="11501" y="20179"/>
                  </a:cubicBezTo>
                  <a:cubicBezTo>
                    <a:pt x="5955" y="20941"/>
                    <a:pt x="850" y="17050"/>
                    <a:pt x="94" y="11513"/>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27" name="Shape 360">
              <a:extLst>
                <a:ext uri="{FF2B5EF4-FFF2-40B4-BE49-F238E27FC236}">
                  <a16:creationId xmlns:a16="http://schemas.microsoft.com/office/drawing/2014/main" id="{B2200E18-98B2-4461-94C0-ADD66868695D}"/>
                </a:ext>
              </a:extLst>
            </p:cNvPr>
            <p:cNvSpPr/>
            <p:nvPr/>
          </p:nvSpPr>
          <p:spPr>
            <a:xfrm>
              <a:off x="817035" y="3409454"/>
              <a:ext cx="138418" cy="138426"/>
            </a:xfrm>
            <a:custGeom>
              <a:avLst/>
              <a:gdLst/>
              <a:ahLst/>
              <a:cxnLst>
                <a:cxn ang="0">
                  <a:pos x="wd2" y="hd2"/>
                </a:cxn>
                <a:cxn ang="5400000">
                  <a:pos x="wd2" y="hd2"/>
                </a:cxn>
                <a:cxn ang="10800000">
                  <a:pos x="wd2" y="hd2"/>
                </a:cxn>
                <a:cxn ang="16200000">
                  <a:pos x="wd2" y="hd2"/>
                </a:cxn>
              </a:cxnLst>
              <a:rect l="0" t="0" r="r" b="b"/>
              <a:pathLst>
                <a:path w="20278" h="20275" extrusionOk="0">
                  <a:moveTo>
                    <a:pt x="93" y="11505"/>
                  </a:moveTo>
                  <a:cubicBezTo>
                    <a:pt x="-659" y="5957"/>
                    <a:pt x="3223" y="847"/>
                    <a:pt x="8767" y="95"/>
                  </a:cubicBezTo>
                  <a:cubicBezTo>
                    <a:pt x="14315" y="-667"/>
                    <a:pt x="19432" y="3224"/>
                    <a:pt x="20184" y="8761"/>
                  </a:cubicBezTo>
                  <a:cubicBezTo>
                    <a:pt x="20941" y="14319"/>
                    <a:pt x="17054" y="19419"/>
                    <a:pt x="11505" y="20181"/>
                  </a:cubicBezTo>
                  <a:cubicBezTo>
                    <a:pt x="5957" y="20933"/>
                    <a:pt x="850" y="17052"/>
                    <a:pt x="93" y="11505"/>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28" name="Shape 361">
              <a:extLst>
                <a:ext uri="{FF2B5EF4-FFF2-40B4-BE49-F238E27FC236}">
                  <a16:creationId xmlns:a16="http://schemas.microsoft.com/office/drawing/2014/main" id="{3A755170-61CD-44C7-A55D-1A048921877C}"/>
                </a:ext>
              </a:extLst>
            </p:cNvPr>
            <p:cNvSpPr/>
            <p:nvPr/>
          </p:nvSpPr>
          <p:spPr>
            <a:xfrm>
              <a:off x="1882488" y="3977696"/>
              <a:ext cx="138453" cy="138427"/>
            </a:xfrm>
            <a:custGeom>
              <a:avLst/>
              <a:gdLst/>
              <a:ahLst/>
              <a:cxnLst>
                <a:cxn ang="0">
                  <a:pos x="wd2" y="hd2"/>
                </a:cxn>
                <a:cxn ang="5400000">
                  <a:pos x="wd2" y="hd2"/>
                </a:cxn>
                <a:cxn ang="10800000">
                  <a:pos x="wd2" y="hd2"/>
                </a:cxn>
                <a:cxn ang="16200000">
                  <a:pos x="wd2" y="hd2"/>
                </a:cxn>
              </a:cxnLst>
              <a:rect l="0" t="0" r="r" b="b"/>
              <a:pathLst>
                <a:path w="20279" h="20275" extrusionOk="0">
                  <a:moveTo>
                    <a:pt x="94" y="11506"/>
                  </a:moveTo>
                  <a:cubicBezTo>
                    <a:pt x="-663" y="5958"/>
                    <a:pt x="3223" y="848"/>
                    <a:pt x="8770" y="96"/>
                  </a:cubicBezTo>
                  <a:cubicBezTo>
                    <a:pt x="14313" y="-666"/>
                    <a:pt x="19428" y="3215"/>
                    <a:pt x="20185" y="8773"/>
                  </a:cubicBezTo>
                  <a:cubicBezTo>
                    <a:pt x="20937" y="14310"/>
                    <a:pt x="17051" y="19420"/>
                    <a:pt x="11504" y="20182"/>
                  </a:cubicBezTo>
                  <a:cubicBezTo>
                    <a:pt x="5956" y="20934"/>
                    <a:pt x="851" y="17053"/>
                    <a:pt x="94" y="11506"/>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29" name="Shape 362">
              <a:extLst>
                <a:ext uri="{FF2B5EF4-FFF2-40B4-BE49-F238E27FC236}">
                  <a16:creationId xmlns:a16="http://schemas.microsoft.com/office/drawing/2014/main" id="{05B32AC9-51D9-41C0-9A0F-5029D804550B}"/>
                </a:ext>
              </a:extLst>
            </p:cNvPr>
            <p:cNvSpPr/>
            <p:nvPr/>
          </p:nvSpPr>
          <p:spPr>
            <a:xfrm>
              <a:off x="3018975" y="4616968"/>
              <a:ext cx="138425" cy="138425"/>
            </a:xfrm>
            <a:custGeom>
              <a:avLst/>
              <a:gdLst/>
              <a:ahLst/>
              <a:cxnLst>
                <a:cxn ang="0">
                  <a:pos x="wd2" y="hd2"/>
                </a:cxn>
                <a:cxn ang="5400000">
                  <a:pos x="wd2" y="hd2"/>
                </a:cxn>
                <a:cxn ang="10800000">
                  <a:pos x="wd2" y="hd2"/>
                </a:cxn>
                <a:cxn ang="16200000">
                  <a:pos x="wd2" y="hd2"/>
                </a:cxn>
              </a:cxnLst>
              <a:rect l="0" t="0" r="r" b="b"/>
              <a:pathLst>
                <a:path w="20275" h="20274" extrusionOk="0">
                  <a:moveTo>
                    <a:pt x="93" y="11505"/>
                  </a:moveTo>
                  <a:cubicBezTo>
                    <a:pt x="-659" y="5957"/>
                    <a:pt x="3222" y="847"/>
                    <a:pt x="8769" y="95"/>
                  </a:cubicBezTo>
                  <a:cubicBezTo>
                    <a:pt x="14317" y="-667"/>
                    <a:pt x="19427" y="3224"/>
                    <a:pt x="20179" y="8772"/>
                  </a:cubicBezTo>
                  <a:cubicBezTo>
                    <a:pt x="20941" y="14309"/>
                    <a:pt x="17050" y="19419"/>
                    <a:pt x="11502" y="20181"/>
                  </a:cubicBezTo>
                  <a:cubicBezTo>
                    <a:pt x="5955" y="20933"/>
                    <a:pt x="845" y="17042"/>
                    <a:pt x="93" y="11505"/>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30" name="Shape 363">
              <a:extLst>
                <a:ext uri="{FF2B5EF4-FFF2-40B4-BE49-F238E27FC236}">
                  <a16:creationId xmlns:a16="http://schemas.microsoft.com/office/drawing/2014/main" id="{BA16A975-DCAE-49B8-BB06-6A798D7842EB}"/>
                </a:ext>
              </a:extLst>
            </p:cNvPr>
            <p:cNvSpPr/>
            <p:nvPr/>
          </p:nvSpPr>
          <p:spPr>
            <a:xfrm>
              <a:off x="2166611" y="5114181"/>
              <a:ext cx="138447" cy="138426"/>
            </a:xfrm>
            <a:custGeom>
              <a:avLst/>
              <a:gdLst/>
              <a:ahLst/>
              <a:cxnLst>
                <a:cxn ang="0">
                  <a:pos x="wd2" y="hd2"/>
                </a:cxn>
                <a:cxn ang="5400000">
                  <a:pos x="wd2" y="hd2"/>
                </a:cxn>
                <a:cxn ang="10800000">
                  <a:pos x="wd2" y="hd2"/>
                </a:cxn>
                <a:cxn ang="16200000">
                  <a:pos x="wd2" y="hd2"/>
                </a:cxn>
              </a:cxnLst>
              <a:rect l="0" t="0" r="r" b="b"/>
              <a:pathLst>
                <a:path w="20282" h="20275" extrusionOk="0">
                  <a:moveTo>
                    <a:pt x="93" y="11513"/>
                  </a:moveTo>
                  <a:cubicBezTo>
                    <a:pt x="-659" y="5955"/>
                    <a:pt x="3218" y="845"/>
                    <a:pt x="8772" y="93"/>
                  </a:cubicBezTo>
                  <a:cubicBezTo>
                    <a:pt x="14320" y="-659"/>
                    <a:pt x="19432" y="3222"/>
                    <a:pt x="20189" y="8769"/>
                  </a:cubicBezTo>
                  <a:cubicBezTo>
                    <a:pt x="20941" y="14317"/>
                    <a:pt x="17054" y="19427"/>
                    <a:pt x="11505" y="20179"/>
                  </a:cubicBezTo>
                  <a:cubicBezTo>
                    <a:pt x="5957" y="20941"/>
                    <a:pt x="850" y="17050"/>
                    <a:pt x="93" y="11513"/>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31" name="Shape 364">
              <a:extLst>
                <a:ext uri="{FF2B5EF4-FFF2-40B4-BE49-F238E27FC236}">
                  <a16:creationId xmlns:a16="http://schemas.microsoft.com/office/drawing/2014/main" id="{022674E7-2D8F-4BD8-B964-DDD39C270F7F}"/>
                </a:ext>
              </a:extLst>
            </p:cNvPr>
            <p:cNvSpPr/>
            <p:nvPr/>
          </p:nvSpPr>
          <p:spPr>
            <a:xfrm>
              <a:off x="4368551" y="5398302"/>
              <a:ext cx="138425" cy="138490"/>
            </a:xfrm>
            <a:custGeom>
              <a:avLst/>
              <a:gdLst/>
              <a:ahLst/>
              <a:cxnLst>
                <a:cxn ang="0">
                  <a:pos x="wd2" y="hd2"/>
                </a:cxn>
                <a:cxn ang="5400000">
                  <a:pos x="wd2" y="hd2"/>
                </a:cxn>
                <a:cxn ang="10800000">
                  <a:pos x="wd2" y="hd2"/>
                </a:cxn>
                <a:cxn ang="16200000">
                  <a:pos x="wd2" y="hd2"/>
                </a:cxn>
              </a:cxnLst>
              <a:rect l="0" t="0" r="r" b="b"/>
              <a:pathLst>
                <a:path w="20274" h="20275" extrusionOk="0">
                  <a:moveTo>
                    <a:pt x="95" y="11508"/>
                  </a:moveTo>
                  <a:cubicBezTo>
                    <a:pt x="-667" y="5963"/>
                    <a:pt x="3224" y="855"/>
                    <a:pt x="8772" y="93"/>
                  </a:cubicBezTo>
                  <a:cubicBezTo>
                    <a:pt x="14319" y="-658"/>
                    <a:pt x="19419" y="3221"/>
                    <a:pt x="20181" y="8776"/>
                  </a:cubicBezTo>
                  <a:cubicBezTo>
                    <a:pt x="20933" y="14321"/>
                    <a:pt x="17042" y="19429"/>
                    <a:pt x="11505" y="20180"/>
                  </a:cubicBezTo>
                  <a:cubicBezTo>
                    <a:pt x="5957" y="20942"/>
                    <a:pt x="847" y="17053"/>
                    <a:pt x="95" y="11508"/>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32" name="Shape 365">
              <a:extLst>
                <a:ext uri="{FF2B5EF4-FFF2-40B4-BE49-F238E27FC236}">
                  <a16:creationId xmlns:a16="http://schemas.microsoft.com/office/drawing/2014/main" id="{5E18B874-BD91-4D64-92DA-5A86DB2A0C99}"/>
                </a:ext>
              </a:extLst>
            </p:cNvPr>
            <p:cNvSpPr/>
            <p:nvPr/>
          </p:nvSpPr>
          <p:spPr>
            <a:xfrm>
              <a:off x="4297521" y="4972122"/>
              <a:ext cx="138474" cy="138411"/>
            </a:xfrm>
            <a:custGeom>
              <a:avLst/>
              <a:gdLst/>
              <a:ahLst/>
              <a:cxnLst>
                <a:cxn ang="0">
                  <a:pos x="wd2" y="hd2"/>
                </a:cxn>
                <a:cxn ang="5400000">
                  <a:pos x="wd2" y="hd2"/>
                </a:cxn>
                <a:cxn ang="10800000">
                  <a:pos x="wd2" y="hd2"/>
                </a:cxn>
                <a:cxn ang="16200000">
                  <a:pos x="wd2" y="hd2"/>
                </a:cxn>
              </a:cxnLst>
              <a:rect l="0" t="0" r="r" b="b"/>
              <a:pathLst>
                <a:path w="20282" h="20282" extrusionOk="0">
                  <a:moveTo>
                    <a:pt x="93" y="11508"/>
                  </a:moveTo>
                  <a:cubicBezTo>
                    <a:pt x="-659" y="5958"/>
                    <a:pt x="3222" y="845"/>
                    <a:pt x="8769" y="93"/>
                  </a:cubicBezTo>
                  <a:cubicBezTo>
                    <a:pt x="14317" y="-659"/>
                    <a:pt x="19427" y="3224"/>
                    <a:pt x="20189" y="8774"/>
                  </a:cubicBezTo>
                  <a:cubicBezTo>
                    <a:pt x="20941" y="14324"/>
                    <a:pt x="17050" y="19437"/>
                    <a:pt x="11513" y="20189"/>
                  </a:cubicBezTo>
                  <a:cubicBezTo>
                    <a:pt x="5965" y="20941"/>
                    <a:pt x="845" y="17058"/>
                    <a:pt x="93" y="11508"/>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33" name="Shape 366">
              <a:extLst>
                <a:ext uri="{FF2B5EF4-FFF2-40B4-BE49-F238E27FC236}">
                  <a16:creationId xmlns:a16="http://schemas.microsoft.com/office/drawing/2014/main" id="{37E053E4-4AB7-4E31-AA24-1C4AC4CD27BE}"/>
                </a:ext>
              </a:extLst>
            </p:cNvPr>
            <p:cNvSpPr/>
            <p:nvPr/>
          </p:nvSpPr>
          <p:spPr>
            <a:xfrm>
              <a:off x="4155459" y="4616968"/>
              <a:ext cx="138427" cy="138426"/>
            </a:xfrm>
            <a:custGeom>
              <a:avLst/>
              <a:gdLst/>
              <a:ahLst/>
              <a:cxnLst>
                <a:cxn ang="0">
                  <a:pos x="wd2" y="hd2"/>
                </a:cxn>
                <a:cxn ang="5400000">
                  <a:pos x="wd2" y="hd2"/>
                </a:cxn>
                <a:cxn ang="10800000">
                  <a:pos x="wd2" y="hd2"/>
                </a:cxn>
                <a:cxn ang="16200000">
                  <a:pos x="wd2" y="hd2"/>
                </a:cxn>
              </a:cxnLst>
              <a:rect l="0" t="0" r="r" b="b"/>
              <a:pathLst>
                <a:path w="20275" h="20275" extrusionOk="0">
                  <a:moveTo>
                    <a:pt x="96" y="11505"/>
                  </a:moveTo>
                  <a:cubicBezTo>
                    <a:pt x="-666" y="5957"/>
                    <a:pt x="3215" y="847"/>
                    <a:pt x="8762" y="95"/>
                  </a:cubicBezTo>
                  <a:cubicBezTo>
                    <a:pt x="14310" y="-667"/>
                    <a:pt x="19430" y="3224"/>
                    <a:pt x="20182" y="8761"/>
                  </a:cubicBezTo>
                  <a:cubicBezTo>
                    <a:pt x="20934" y="14309"/>
                    <a:pt x="17053" y="19429"/>
                    <a:pt x="11506" y="20181"/>
                  </a:cubicBezTo>
                  <a:cubicBezTo>
                    <a:pt x="5958" y="20933"/>
                    <a:pt x="848" y="17052"/>
                    <a:pt x="96" y="11505"/>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34" name="Shape 367">
              <a:extLst>
                <a:ext uri="{FF2B5EF4-FFF2-40B4-BE49-F238E27FC236}">
                  <a16:creationId xmlns:a16="http://schemas.microsoft.com/office/drawing/2014/main" id="{5D64D552-9676-4B38-A028-D2EAE4405825}"/>
                </a:ext>
              </a:extLst>
            </p:cNvPr>
            <p:cNvSpPr/>
            <p:nvPr/>
          </p:nvSpPr>
          <p:spPr>
            <a:xfrm>
              <a:off x="3162140" y="3197494"/>
              <a:ext cx="278324" cy="278225"/>
            </a:xfrm>
            <a:custGeom>
              <a:avLst/>
              <a:gdLst/>
              <a:ahLst/>
              <a:cxnLst>
                <a:cxn ang="0">
                  <a:pos x="wd2" y="hd2"/>
                </a:cxn>
                <a:cxn ang="5400000">
                  <a:pos x="wd2" y="hd2"/>
                </a:cxn>
                <a:cxn ang="10800000">
                  <a:pos x="wd2" y="hd2"/>
                </a:cxn>
                <a:cxn ang="16200000">
                  <a:pos x="wd2" y="hd2"/>
                </a:cxn>
              </a:cxnLst>
              <a:rect l="0" t="0" r="r" b="b"/>
              <a:pathLst>
                <a:path w="20283" h="20275" extrusionOk="0">
                  <a:moveTo>
                    <a:pt x="93" y="11513"/>
                  </a:moveTo>
                  <a:cubicBezTo>
                    <a:pt x="-659" y="5955"/>
                    <a:pt x="3222" y="855"/>
                    <a:pt x="8769" y="93"/>
                  </a:cubicBezTo>
                  <a:cubicBezTo>
                    <a:pt x="14317" y="-659"/>
                    <a:pt x="19437" y="3222"/>
                    <a:pt x="20189" y="8769"/>
                  </a:cubicBezTo>
                  <a:cubicBezTo>
                    <a:pt x="20941" y="14317"/>
                    <a:pt x="17060" y="19427"/>
                    <a:pt x="11513" y="20179"/>
                  </a:cubicBezTo>
                  <a:cubicBezTo>
                    <a:pt x="5965" y="20941"/>
                    <a:pt x="855" y="17050"/>
                    <a:pt x="93" y="11513"/>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35" name="Shape 368">
              <a:extLst>
                <a:ext uri="{FF2B5EF4-FFF2-40B4-BE49-F238E27FC236}">
                  <a16:creationId xmlns:a16="http://schemas.microsoft.com/office/drawing/2014/main" id="{9E01A254-686D-4253-A763-75EA6F94AF30}"/>
                </a:ext>
              </a:extLst>
            </p:cNvPr>
            <p:cNvSpPr/>
            <p:nvPr/>
          </p:nvSpPr>
          <p:spPr>
            <a:xfrm>
              <a:off x="2379702" y="2912243"/>
              <a:ext cx="138426" cy="138426"/>
            </a:xfrm>
            <a:custGeom>
              <a:avLst/>
              <a:gdLst/>
              <a:ahLst/>
              <a:cxnLst>
                <a:cxn ang="0">
                  <a:pos x="wd2" y="hd2"/>
                </a:cxn>
                <a:cxn ang="5400000">
                  <a:pos x="wd2" y="hd2"/>
                </a:cxn>
                <a:cxn ang="10800000">
                  <a:pos x="wd2" y="hd2"/>
                </a:cxn>
                <a:cxn ang="16200000">
                  <a:pos x="wd2" y="hd2"/>
                </a:cxn>
              </a:cxnLst>
              <a:rect l="0" t="0" r="r" b="b"/>
              <a:pathLst>
                <a:path w="20275" h="20275" extrusionOk="0">
                  <a:moveTo>
                    <a:pt x="94" y="11513"/>
                  </a:moveTo>
                  <a:cubicBezTo>
                    <a:pt x="-663" y="5955"/>
                    <a:pt x="3223" y="855"/>
                    <a:pt x="8770" y="93"/>
                  </a:cubicBezTo>
                  <a:cubicBezTo>
                    <a:pt x="14313" y="-659"/>
                    <a:pt x="19423" y="3222"/>
                    <a:pt x="20180" y="8769"/>
                  </a:cubicBezTo>
                  <a:cubicBezTo>
                    <a:pt x="20937" y="14317"/>
                    <a:pt x="17051" y="19427"/>
                    <a:pt x="11504" y="20179"/>
                  </a:cubicBezTo>
                  <a:cubicBezTo>
                    <a:pt x="5956" y="20941"/>
                    <a:pt x="851" y="17050"/>
                    <a:pt x="94" y="11513"/>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36" name="Shape 369">
              <a:extLst>
                <a:ext uri="{FF2B5EF4-FFF2-40B4-BE49-F238E27FC236}">
                  <a16:creationId xmlns:a16="http://schemas.microsoft.com/office/drawing/2014/main" id="{DA932094-23C3-42DB-820A-5F94AA301446}"/>
                </a:ext>
              </a:extLst>
            </p:cNvPr>
            <p:cNvSpPr/>
            <p:nvPr/>
          </p:nvSpPr>
          <p:spPr>
            <a:xfrm>
              <a:off x="3587215" y="1349576"/>
              <a:ext cx="138426" cy="138426"/>
            </a:xfrm>
            <a:custGeom>
              <a:avLst/>
              <a:gdLst/>
              <a:ahLst/>
              <a:cxnLst>
                <a:cxn ang="0">
                  <a:pos x="wd2" y="hd2"/>
                </a:cxn>
                <a:cxn ang="5400000">
                  <a:pos x="wd2" y="hd2"/>
                </a:cxn>
                <a:cxn ang="10800000">
                  <a:pos x="wd2" y="hd2"/>
                </a:cxn>
                <a:cxn ang="16200000">
                  <a:pos x="wd2" y="hd2"/>
                </a:cxn>
              </a:cxnLst>
              <a:rect l="0" t="0" r="r" b="b"/>
              <a:pathLst>
                <a:path w="20275" h="20275" extrusionOk="0">
                  <a:moveTo>
                    <a:pt x="93" y="11505"/>
                  </a:moveTo>
                  <a:cubicBezTo>
                    <a:pt x="-659" y="5957"/>
                    <a:pt x="3222" y="847"/>
                    <a:pt x="8769" y="95"/>
                  </a:cubicBezTo>
                  <a:cubicBezTo>
                    <a:pt x="14317" y="-667"/>
                    <a:pt x="19417" y="3224"/>
                    <a:pt x="20179" y="8772"/>
                  </a:cubicBezTo>
                  <a:cubicBezTo>
                    <a:pt x="20941" y="14309"/>
                    <a:pt x="17050" y="19419"/>
                    <a:pt x="11502" y="20181"/>
                  </a:cubicBezTo>
                  <a:cubicBezTo>
                    <a:pt x="5955" y="20933"/>
                    <a:pt x="845" y="17052"/>
                    <a:pt x="93" y="11505"/>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37" name="Shape 370">
              <a:extLst>
                <a:ext uri="{FF2B5EF4-FFF2-40B4-BE49-F238E27FC236}">
                  <a16:creationId xmlns:a16="http://schemas.microsoft.com/office/drawing/2014/main" id="{7F08A170-59F8-4C36-A1BA-81A027911366}"/>
                </a:ext>
              </a:extLst>
            </p:cNvPr>
            <p:cNvSpPr/>
            <p:nvPr/>
          </p:nvSpPr>
          <p:spPr>
            <a:xfrm>
              <a:off x="4821057" y="1020748"/>
              <a:ext cx="369897" cy="369897"/>
            </a:xfrm>
            <a:custGeom>
              <a:avLst/>
              <a:gdLst/>
              <a:ahLst/>
              <a:cxnLst>
                <a:cxn ang="0">
                  <a:pos x="wd2" y="hd2"/>
                </a:cxn>
                <a:cxn ang="5400000">
                  <a:pos x="wd2" y="hd2"/>
                </a:cxn>
                <a:cxn ang="10800000">
                  <a:pos x="wd2" y="hd2"/>
                </a:cxn>
                <a:cxn ang="16200000">
                  <a:pos x="wd2" y="hd2"/>
                </a:cxn>
              </a:cxnLst>
              <a:rect l="0" t="0" r="r" b="b"/>
              <a:pathLst>
                <a:path w="20275" h="20275" extrusionOk="0">
                  <a:moveTo>
                    <a:pt x="93" y="11502"/>
                  </a:moveTo>
                  <a:cubicBezTo>
                    <a:pt x="-659" y="5955"/>
                    <a:pt x="3222" y="845"/>
                    <a:pt x="8769" y="93"/>
                  </a:cubicBezTo>
                  <a:cubicBezTo>
                    <a:pt x="14317" y="-659"/>
                    <a:pt x="19417" y="3222"/>
                    <a:pt x="20179" y="8769"/>
                  </a:cubicBezTo>
                  <a:cubicBezTo>
                    <a:pt x="20941" y="14317"/>
                    <a:pt x="17050" y="19427"/>
                    <a:pt x="11502" y="20179"/>
                  </a:cubicBezTo>
                  <a:cubicBezTo>
                    <a:pt x="5955" y="20941"/>
                    <a:pt x="845" y="17050"/>
                    <a:pt x="93" y="11502"/>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38" name="Shape 371">
              <a:extLst>
                <a:ext uri="{FF2B5EF4-FFF2-40B4-BE49-F238E27FC236}">
                  <a16:creationId xmlns:a16="http://schemas.microsoft.com/office/drawing/2014/main" id="{7F5712E9-B8D4-4536-9BC2-4959DAD6C113}"/>
                </a:ext>
              </a:extLst>
            </p:cNvPr>
            <p:cNvSpPr/>
            <p:nvPr/>
          </p:nvSpPr>
          <p:spPr>
            <a:xfrm>
              <a:off x="5007823" y="0"/>
              <a:ext cx="138371" cy="138425"/>
            </a:xfrm>
            <a:custGeom>
              <a:avLst/>
              <a:gdLst/>
              <a:ahLst/>
              <a:cxnLst>
                <a:cxn ang="0">
                  <a:pos x="wd2" y="hd2"/>
                </a:cxn>
                <a:cxn ang="5400000">
                  <a:pos x="wd2" y="hd2"/>
                </a:cxn>
                <a:cxn ang="10800000">
                  <a:pos x="wd2" y="hd2"/>
                </a:cxn>
                <a:cxn ang="16200000">
                  <a:pos x="wd2" y="hd2"/>
                </a:cxn>
              </a:cxnLst>
              <a:rect l="0" t="0" r="r" b="b"/>
              <a:pathLst>
                <a:path w="20267" h="20275" extrusionOk="0">
                  <a:moveTo>
                    <a:pt x="98" y="11505"/>
                  </a:moveTo>
                  <a:cubicBezTo>
                    <a:pt x="-674" y="5957"/>
                    <a:pt x="3217" y="847"/>
                    <a:pt x="8765" y="95"/>
                  </a:cubicBezTo>
                  <a:cubicBezTo>
                    <a:pt x="14312" y="-667"/>
                    <a:pt x="19422" y="3224"/>
                    <a:pt x="20174" y="8772"/>
                  </a:cubicBezTo>
                  <a:cubicBezTo>
                    <a:pt x="20926" y="14319"/>
                    <a:pt x="17045" y="19419"/>
                    <a:pt x="11498" y="20181"/>
                  </a:cubicBezTo>
                  <a:cubicBezTo>
                    <a:pt x="5950" y="20933"/>
                    <a:pt x="850" y="17052"/>
                    <a:pt x="98" y="11505"/>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39" name="Shape 372">
              <a:extLst>
                <a:ext uri="{FF2B5EF4-FFF2-40B4-BE49-F238E27FC236}">
                  <a16:creationId xmlns:a16="http://schemas.microsoft.com/office/drawing/2014/main" id="{964B759F-FE6E-4FE1-9C56-FAAED5B3E8D1}"/>
                </a:ext>
              </a:extLst>
            </p:cNvPr>
            <p:cNvSpPr/>
            <p:nvPr/>
          </p:nvSpPr>
          <p:spPr>
            <a:xfrm>
              <a:off x="3729276" y="639272"/>
              <a:ext cx="138474" cy="138426"/>
            </a:xfrm>
            <a:custGeom>
              <a:avLst/>
              <a:gdLst/>
              <a:ahLst/>
              <a:cxnLst>
                <a:cxn ang="0">
                  <a:pos x="wd2" y="hd2"/>
                </a:cxn>
                <a:cxn ang="5400000">
                  <a:pos x="wd2" y="hd2"/>
                </a:cxn>
                <a:cxn ang="10800000">
                  <a:pos x="wd2" y="hd2"/>
                </a:cxn>
                <a:cxn ang="16200000">
                  <a:pos x="wd2" y="hd2"/>
                </a:cxn>
              </a:cxnLst>
              <a:rect l="0" t="0" r="r" b="b"/>
              <a:pathLst>
                <a:path w="20282" h="20275" extrusionOk="0">
                  <a:moveTo>
                    <a:pt x="93" y="11505"/>
                  </a:moveTo>
                  <a:cubicBezTo>
                    <a:pt x="-659" y="5957"/>
                    <a:pt x="3222" y="847"/>
                    <a:pt x="8769" y="95"/>
                  </a:cubicBezTo>
                  <a:cubicBezTo>
                    <a:pt x="14317" y="-667"/>
                    <a:pt x="19427" y="3224"/>
                    <a:pt x="20189" y="8761"/>
                  </a:cubicBezTo>
                  <a:cubicBezTo>
                    <a:pt x="20941" y="14309"/>
                    <a:pt x="17050" y="19429"/>
                    <a:pt x="11502" y="20181"/>
                  </a:cubicBezTo>
                  <a:cubicBezTo>
                    <a:pt x="5955" y="20933"/>
                    <a:pt x="845" y="17052"/>
                    <a:pt x="93" y="11505"/>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40" name="Shape 373">
              <a:extLst>
                <a:ext uri="{FF2B5EF4-FFF2-40B4-BE49-F238E27FC236}">
                  <a16:creationId xmlns:a16="http://schemas.microsoft.com/office/drawing/2014/main" id="{C4266DE6-5463-45E3-8947-86B2907D49BB}"/>
                </a:ext>
              </a:extLst>
            </p:cNvPr>
            <p:cNvSpPr/>
            <p:nvPr/>
          </p:nvSpPr>
          <p:spPr>
            <a:xfrm>
              <a:off x="2663824" y="710301"/>
              <a:ext cx="138475" cy="138476"/>
            </a:xfrm>
            <a:custGeom>
              <a:avLst/>
              <a:gdLst/>
              <a:ahLst/>
              <a:cxnLst>
                <a:cxn ang="0">
                  <a:pos x="wd2" y="hd2"/>
                </a:cxn>
                <a:cxn ang="5400000">
                  <a:pos x="wd2" y="hd2"/>
                </a:cxn>
                <a:cxn ang="10800000">
                  <a:pos x="wd2" y="hd2"/>
                </a:cxn>
                <a:cxn ang="16200000">
                  <a:pos x="wd2" y="hd2"/>
                </a:cxn>
              </a:cxnLst>
              <a:rect l="0" t="0" r="r" b="b"/>
              <a:pathLst>
                <a:path w="20283" h="20283" extrusionOk="0">
                  <a:moveTo>
                    <a:pt x="93" y="11513"/>
                  </a:moveTo>
                  <a:cubicBezTo>
                    <a:pt x="-659" y="5955"/>
                    <a:pt x="3222" y="845"/>
                    <a:pt x="8769" y="93"/>
                  </a:cubicBezTo>
                  <a:cubicBezTo>
                    <a:pt x="14317" y="-659"/>
                    <a:pt x="19427" y="3222"/>
                    <a:pt x="20189" y="8769"/>
                  </a:cubicBezTo>
                  <a:cubicBezTo>
                    <a:pt x="20941" y="14317"/>
                    <a:pt x="17060" y="19427"/>
                    <a:pt x="11513" y="20189"/>
                  </a:cubicBezTo>
                  <a:cubicBezTo>
                    <a:pt x="5965" y="20941"/>
                    <a:pt x="855" y="17060"/>
                    <a:pt x="93" y="11513"/>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41" name="Shape 374">
              <a:extLst>
                <a:ext uri="{FF2B5EF4-FFF2-40B4-BE49-F238E27FC236}">
                  <a16:creationId xmlns:a16="http://schemas.microsoft.com/office/drawing/2014/main" id="{84F28B28-DB8E-47E0-9D55-87ED91B24CFC}"/>
                </a:ext>
              </a:extLst>
            </p:cNvPr>
            <p:cNvSpPr/>
            <p:nvPr/>
          </p:nvSpPr>
          <p:spPr>
            <a:xfrm>
              <a:off x="4581640" y="2059878"/>
              <a:ext cx="138427" cy="138440"/>
            </a:xfrm>
            <a:custGeom>
              <a:avLst/>
              <a:gdLst/>
              <a:ahLst/>
              <a:cxnLst>
                <a:cxn ang="0">
                  <a:pos x="wd2" y="hd2"/>
                </a:cxn>
                <a:cxn ang="5400000">
                  <a:pos x="wd2" y="hd2"/>
                </a:cxn>
                <a:cxn ang="10800000">
                  <a:pos x="wd2" y="hd2"/>
                </a:cxn>
                <a:cxn ang="16200000">
                  <a:pos x="wd2" y="hd2"/>
                </a:cxn>
              </a:cxnLst>
              <a:rect l="0" t="0" r="r" b="b"/>
              <a:pathLst>
                <a:path w="20275" h="20267" extrusionOk="0">
                  <a:moveTo>
                    <a:pt x="96" y="11500"/>
                  </a:moveTo>
                  <a:cubicBezTo>
                    <a:pt x="-666" y="5955"/>
                    <a:pt x="3215" y="847"/>
                    <a:pt x="8773" y="96"/>
                  </a:cubicBezTo>
                  <a:cubicBezTo>
                    <a:pt x="14310" y="-666"/>
                    <a:pt x="19430" y="3223"/>
                    <a:pt x="20182" y="8768"/>
                  </a:cubicBezTo>
                  <a:cubicBezTo>
                    <a:pt x="20934" y="14313"/>
                    <a:pt x="17053" y="19421"/>
                    <a:pt x="11506" y="20172"/>
                  </a:cubicBezTo>
                  <a:cubicBezTo>
                    <a:pt x="5958" y="20934"/>
                    <a:pt x="858" y="17045"/>
                    <a:pt x="96" y="115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42" name="Shape 375">
              <a:extLst>
                <a:ext uri="{FF2B5EF4-FFF2-40B4-BE49-F238E27FC236}">
                  <a16:creationId xmlns:a16="http://schemas.microsoft.com/office/drawing/2014/main" id="{B44B7295-4FCD-4C72-B749-B86822E599A9}"/>
                </a:ext>
              </a:extLst>
            </p:cNvPr>
            <p:cNvSpPr/>
            <p:nvPr/>
          </p:nvSpPr>
          <p:spPr>
            <a:xfrm>
              <a:off x="5434003" y="3125333"/>
              <a:ext cx="138426" cy="138426"/>
            </a:xfrm>
            <a:custGeom>
              <a:avLst/>
              <a:gdLst/>
              <a:ahLst/>
              <a:cxnLst>
                <a:cxn ang="0">
                  <a:pos x="wd2" y="hd2"/>
                </a:cxn>
                <a:cxn ang="5400000">
                  <a:pos x="wd2" y="hd2"/>
                </a:cxn>
                <a:cxn ang="10800000">
                  <a:pos x="wd2" y="hd2"/>
                </a:cxn>
                <a:cxn ang="16200000">
                  <a:pos x="wd2" y="hd2"/>
                </a:cxn>
              </a:cxnLst>
              <a:rect l="0" t="0" r="r" b="b"/>
              <a:pathLst>
                <a:path w="20275" h="20275" extrusionOk="0">
                  <a:moveTo>
                    <a:pt x="95" y="11513"/>
                  </a:moveTo>
                  <a:cubicBezTo>
                    <a:pt x="-667" y="5955"/>
                    <a:pt x="3224" y="845"/>
                    <a:pt x="8761" y="93"/>
                  </a:cubicBezTo>
                  <a:cubicBezTo>
                    <a:pt x="14319" y="-659"/>
                    <a:pt x="19429" y="3222"/>
                    <a:pt x="20181" y="8769"/>
                  </a:cubicBezTo>
                  <a:cubicBezTo>
                    <a:pt x="20933" y="14317"/>
                    <a:pt x="17052" y="19427"/>
                    <a:pt x="11505" y="20179"/>
                  </a:cubicBezTo>
                  <a:cubicBezTo>
                    <a:pt x="5957" y="20941"/>
                    <a:pt x="857" y="17050"/>
                    <a:pt x="95" y="11513"/>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43" name="Shape 376">
              <a:extLst>
                <a:ext uri="{FF2B5EF4-FFF2-40B4-BE49-F238E27FC236}">
                  <a16:creationId xmlns:a16="http://schemas.microsoft.com/office/drawing/2014/main" id="{FEA8768A-A412-4FFA-BC00-EAC85373C4AD}"/>
                </a:ext>
              </a:extLst>
            </p:cNvPr>
            <p:cNvSpPr/>
            <p:nvPr/>
          </p:nvSpPr>
          <p:spPr>
            <a:xfrm>
              <a:off x="5718127" y="3196362"/>
              <a:ext cx="138475" cy="138425"/>
            </a:xfrm>
            <a:custGeom>
              <a:avLst/>
              <a:gdLst/>
              <a:ahLst/>
              <a:cxnLst>
                <a:cxn ang="0">
                  <a:pos x="wd2" y="hd2"/>
                </a:cxn>
                <a:cxn ang="5400000">
                  <a:pos x="wd2" y="hd2"/>
                </a:cxn>
                <a:cxn ang="10800000">
                  <a:pos x="wd2" y="hd2"/>
                </a:cxn>
                <a:cxn ang="16200000">
                  <a:pos x="wd2" y="hd2"/>
                </a:cxn>
              </a:cxnLst>
              <a:rect l="0" t="0" r="r" b="b"/>
              <a:pathLst>
                <a:path w="20283" h="20274" extrusionOk="0">
                  <a:moveTo>
                    <a:pt x="93" y="11513"/>
                  </a:moveTo>
                  <a:cubicBezTo>
                    <a:pt x="-659" y="5965"/>
                    <a:pt x="3222" y="845"/>
                    <a:pt x="8769" y="93"/>
                  </a:cubicBezTo>
                  <a:cubicBezTo>
                    <a:pt x="14317" y="-659"/>
                    <a:pt x="19427" y="3222"/>
                    <a:pt x="20189" y="8769"/>
                  </a:cubicBezTo>
                  <a:cubicBezTo>
                    <a:pt x="20941" y="14317"/>
                    <a:pt x="17060" y="19427"/>
                    <a:pt x="11513" y="20179"/>
                  </a:cubicBezTo>
                  <a:cubicBezTo>
                    <a:pt x="5965" y="20941"/>
                    <a:pt x="845" y="17040"/>
                    <a:pt x="93" y="11513"/>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44" name="Shape 377">
              <a:extLst>
                <a:ext uri="{FF2B5EF4-FFF2-40B4-BE49-F238E27FC236}">
                  <a16:creationId xmlns:a16="http://schemas.microsoft.com/office/drawing/2014/main" id="{B13C0876-37A3-4A04-A9B6-6E93C03EA787}"/>
                </a:ext>
              </a:extLst>
            </p:cNvPr>
            <p:cNvSpPr/>
            <p:nvPr/>
          </p:nvSpPr>
          <p:spPr>
            <a:xfrm>
              <a:off x="5505035" y="1633697"/>
              <a:ext cx="138475" cy="138411"/>
            </a:xfrm>
            <a:custGeom>
              <a:avLst/>
              <a:gdLst/>
              <a:ahLst/>
              <a:cxnLst>
                <a:cxn ang="0">
                  <a:pos x="wd2" y="hd2"/>
                </a:cxn>
                <a:cxn ang="5400000">
                  <a:pos x="wd2" y="hd2"/>
                </a:cxn>
                <a:cxn ang="10800000">
                  <a:pos x="wd2" y="hd2"/>
                </a:cxn>
                <a:cxn ang="16200000">
                  <a:pos x="wd2" y="hd2"/>
                </a:cxn>
              </a:cxnLst>
              <a:rect l="0" t="0" r="r" b="b"/>
              <a:pathLst>
                <a:path w="20283" h="20282" extrusionOk="0">
                  <a:moveTo>
                    <a:pt x="93" y="11508"/>
                  </a:moveTo>
                  <a:cubicBezTo>
                    <a:pt x="-659" y="5958"/>
                    <a:pt x="3222" y="845"/>
                    <a:pt x="8769" y="93"/>
                  </a:cubicBezTo>
                  <a:cubicBezTo>
                    <a:pt x="14317" y="-659"/>
                    <a:pt x="19437" y="3224"/>
                    <a:pt x="20189" y="8774"/>
                  </a:cubicBezTo>
                  <a:cubicBezTo>
                    <a:pt x="20941" y="14314"/>
                    <a:pt x="17060" y="19437"/>
                    <a:pt x="11513" y="20189"/>
                  </a:cubicBezTo>
                  <a:cubicBezTo>
                    <a:pt x="5965" y="20941"/>
                    <a:pt x="855" y="17058"/>
                    <a:pt x="93" y="11508"/>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45" name="Shape 378">
              <a:extLst>
                <a:ext uri="{FF2B5EF4-FFF2-40B4-BE49-F238E27FC236}">
                  <a16:creationId xmlns:a16="http://schemas.microsoft.com/office/drawing/2014/main" id="{7FB374BB-8ACD-4B05-B516-EB1ABC836355}"/>
                </a:ext>
              </a:extLst>
            </p:cNvPr>
            <p:cNvSpPr/>
            <p:nvPr/>
          </p:nvSpPr>
          <p:spPr>
            <a:xfrm>
              <a:off x="5505035" y="7458180"/>
              <a:ext cx="138426" cy="138369"/>
            </a:xfrm>
            <a:custGeom>
              <a:avLst/>
              <a:gdLst/>
              <a:ahLst/>
              <a:cxnLst>
                <a:cxn ang="0">
                  <a:pos x="wd2" y="hd2"/>
                </a:cxn>
                <a:cxn ang="5400000">
                  <a:pos x="wd2" y="hd2"/>
                </a:cxn>
                <a:cxn ang="10800000">
                  <a:pos x="wd2" y="hd2"/>
                </a:cxn>
                <a:cxn ang="16200000">
                  <a:pos x="wd2" y="hd2"/>
                </a:cxn>
              </a:cxnLst>
              <a:rect l="0" t="0" r="r" b="b"/>
              <a:pathLst>
                <a:path w="20275" h="20267" extrusionOk="0">
                  <a:moveTo>
                    <a:pt x="93" y="11505"/>
                  </a:moveTo>
                  <a:cubicBezTo>
                    <a:pt x="-659" y="5957"/>
                    <a:pt x="3222" y="847"/>
                    <a:pt x="8769" y="95"/>
                  </a:cubicBezTo>
                  <a:cubicBezTo>
                    <a:pt x="14317" y="-667"/>
                    <a:pt x="19417" y="3224"/>
                    <a:pt x="20179" y="8761"/>
                  </a:cubicBezTo>
                  <a:cubicBezTo>
                    <a:pt x="20941" y="14309"/>
                    <a:pt x="17050" y="19419"/>
                    <a:pt x="11502" y="20171"/>
                  </a:cubicBezTo>
                  <a:cubicBezTo>
                    <a:pt x="5955" y="20933"/>
                    <a:pt x="845" y="17042"/>
                    <a:pt x="93" y="11505"/>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46" name="Shape 379">
              <a:extLst>
                <a:ext uri="{FF2B5EF4-FFF2-40B4-BE49-F238E27FC236}">
                  <a16:creationId xmlns:a16="http://schemas.microsoft.com/office/drawing/2014/main" id="{47775EC7-0EE7-4FB5-AF72-0B1B4AB339D1}"/>
                </a:ext>
              </a:extLst>
            </p:cNvPr>
            <p:cNvSpPr/>
            <p:nvPr/>
          </p:nvSpPr>
          <p:spPr>
            <a:xfrm>
              <a:off x="2095579" y="3196362"/>
              <a:ext cx="138419" cy="138475"/>
            </a:xfrm>
            <a:custGeom>
              <a:avLst/>
              <a:gdLst/>
              <a:ahLst/>
              <a:cxnLst>
                <a:cxn ang="0">
                  <a:pos x="wd2" y="hd2"/>
                </a:cxn>
                <a:cxn ang="5400000">
                  <a:pos x="wd2" y="hd2"/>
                </a:cxn>
                <a:cxn ang="10800000">
                  <a:pos x="wd2" y="hd2"/>
                </a:cxn>
                <a:cxn ang="16200000">
                  <a:pos x="wd2" y="hd2"/>
                </a:cxn>
              </a:cxnLst>
              <a:rect l="0" t="0" r="r" b="b"/>
              <a:pathLst>
                <a:path w="20278" h="20283" extrusionOk="0">
                  <a:moveTo>
                    <a:pt x="94" y="11513"/>
                  </a:moveTo>
                  <a:cubicBezTo>
                    <a:pt x="-663" y="5965"/>
                    <a:pt x="3219" y="855"/>
                    <a:pt x="8768" y="93"/>
                  </a:cubicBezTo>
                  <a:cubicBezTo>
                    <a:pt x="14316" y="-659"/>
                    <a:pt x="19428" y="3222"/>
                    <a:pt x="20185" y="8769"/>
                  </a:cubicBezTo>
                  <a:cubicBezTo>
                    <a:pt x="20937" y="14317"/>
                    <a:pt x="17055" y="19427"/>
                    <a:pt x="11506" y="20189"/>
                  </a:cubicBezTo>
                  <a:cubicBezTo>
                    <a:pt x="5958" y="20941"/>
                    <a:pt x="846" y="17060"/>
                    <a:pt x="94" y="11513"/>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47" name="Shape 380">
              <a:extLst>
                <a:ext uri="{FF2B5EF4-FFF2-40B4-BE49-F238E27FC236}">
                  <a16:creationId xmlns:a16="http://schemas.microsoft.com/office/drawing/2014/main" id="{CA4CC02B-20B4-4C08-9937-C98F35DF1010}"/>
                </a:ext>
              </a:extLst>
            </p:cNvPr>
            <p:cNvSpPr/>
            <p:nvPr/>
          </p:nvSpPr>
          <p:spPr>
            <a:xfrm>
              <a:off x="5220912" y="5043151"/>
              <a:ext cx="138475" cy="138488"/>
            </a:xfrm>
            <a:custGeom>
              <a:avLst/>
              <a:gdLst/>
              <a:ahLst/>
              <a:cxnLst>
                <a:cxn ang="0">
                  <a:pos x="wd2" y="hd2"/>
                </a:cxn>
                <a:cxn ang="5400000">
                  <a:pos x="wd2" y="hd2"/>
                </a:cxn>
                <a:cxn ang="10800000">
                  <a:pos x="wd2" y="hd2"/>
                </a:cxn>
                <a:cxn ang="16200000">
                  <a:pos x="wd2" y="hd2"/>
                </a:cxn>
              </a:cxnLst>
              <a:rect l="0" t="0" r="r" b="b"/>
              <a:pathLst>
                <a:path w="20283" h="20275" extrusionOk="0">
                  <a:moveTo>
                    <a:pt x="93" y="11500"/>
                  </a:moveTo>
                  <a:cubicBezTo>
                    <a:pt x="-659" y="5965"/>
                    <a:pt x="3222" y="847"/>
                    <a:pt x="8769" y="96"/>
                  </a:cubicBezTo>
                  <a:cubicBezTo>
                    <a:pt x="14317" y="-666"/>
                    <a:pt x="19427" y="3223"/>
                    <a:pt x="20189" y="8768"/>
                  </a:cubicBezTo>
                  <a:cubicBezTo>
                    <a:pt x="20941" y="14313"/>
                    <a:pt x="17060" y="19421"/>
                    <a:pt x="11502" y="20183"/>
                  </a:cubicBezTo>
                  <a:cubicBezTo>
                    <a:pt x="5965" y="20934"/>
                    <a:pt x="845" y="17045"/>
                    <a:pt x="93" y="11500"/>
                  </a:cubicBezTo>
                  <a:close/>
                </a:path>
              </a:pathLst>
            </a:custGeom>
            <a:solidFill>
              <a:srgbClr val="61CDCE">
                <a:alpha val="15428"/>
              </a:srgbClr>
            </a:solidFill>
            <a:ln w="12700" cap="flat">
              <a:noFill/>
              <a:miter lim="400000"/>
            </a:ln>
            <a:effectLst/>
          </p:spPr>
          <p:txBody>
            <a:bodyPr wrap="square" lIns="19050" tIns="19050" rIns="19050" bIns="19050" numCol="1" anchor="ctr">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grpSp>
      <p:pic>
        <p:nvPicPr>
          <p:cNvPr id="251" name="Picture 250">
            <a:extLst>
              <a:ext uri="{FF2B5EF4-FFF2-40B4-BE49-F238E27FC236}">
                <a16:creationId xmlns:a16="http://schemas.microsoft.com/office/drawing/2014/main" id="{62A3495F-CE36-46FB-BA42-39A07A1F14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5447" y="19108"/>
            <a:ext cx="7166553" cy="6838892"/>
          </a:xfrm>
          <a:prstGeom prst="rect">
            <a:avLst/>
          </a:prstGeom>
        </p:spPr>
      </p:pic>
      <p:sp>
        <p:nvSpPr>
          <p:cNvPr id="135" name="Rectangle 134">
            <a:extLst>
              <a:ext uri="{FF2B5EF4-FFF2-40B4-BE49-F238E27FC236}">
                <a16:creationId xmlns:a16="http://schemas.microsoft.com/office/drawing/2014/main" id="{7EDC664D-0AF1-48BC-A7E6-4B1A80060EF5}"/>
              </a:ext>
            </a:extLst>
          </p:cNvPr>
          <p:cNvSpPr/>
          <p:nvPr/>
        </p:nvSpPr>
        <p:spPr>
          <a:xfrm>
            <a:off x="5012047" y="0"/>
            <a:ext cx="7242239" cy="6858000"/>
          </a:xfrm>
          <a:prstGeom prst="rect">
            <a:avLst/>
          </a:prstGeom>
          <a:solidFill>
            <a:schemeClr val="accent6">
              <a:lumMod val="50000"/>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TextBox 251">
            <a:extLst>
              <a:ext uri="{FF2B5EF4-FFF2-40B4-BE49-F238E27FC236}">
                <a16:creationId xmlns:a16="http://schemas.microsoft.com/office/drawing/2014/main" id="{0B822F14-E7E4-457B-B0A8-AC926BF78AC0}"/>
              </a:ext>
            </a:extLst>
          </p:cNvPr>
          <p:cNvSpPr txBox="1"/>
          <p:nvPr/>
        </p:nvSpPr>
        <p:spPr>
          <a:xfrm>
            <a:off x="5756814" y="1614078"/>
            <a:ext cx="6157170" cy="4062651"/>
          </a:xfrm>
          <a:prstGeom prst="rect">
            <a:avLst/>
          </a:prstGeom>
          <a:noFill/>
        </p:spPr>
        <p:txBody>
          <a:bodyPr wrap="square" rtlCol="0">
            <a:spAutoFit/>
          </a:bodyPr>
          <a:lstStyle/>
          <a:p>
            <a:pPr marL="285750" indent="-285750" defTabSz="821531" hangingPunct="0">
              <a:lnSpc>
                <a:spcPct val="200000"/>
              </a:lnSpc>
              <a:buFont typeface="Wingdings" panose="05000000000000000000" pitchFamily="2" charset="2"/>
              <a:buChar char="§"/>
            </a:pPr>
            <a:r>
              <a:rPr lang="en-CA" sz="2400" dirty="0">
                <a:solidFill>
                  <a:schemeClr val="bg1"/>
                </a:solidFill>
                <a:latin typeface="Raleway" panose="020B0003030101060003" pitchFamily="34" charset="0"/>
                <a:ea typeface="Open Sans" panose="020B0606030504020204" pitchFamily="34" charset="0"/>
                <a:cs typeface="Open Sans" panose="020B0606030504020204" pitchFamily="34" charset="0"/>
                <a:sym typeface="Helvetica Light"/>
              </a:rPr>
              <a:t>Adolescents</a:t>
            </a:r>
          </a:p>
          <a:p>
            <a:pPr marL="285750" indent="-285750" defTabSz="821531" hangingPunct="0">
              <a:lnSpc>
                <a:spcPct val="200000"/>
              </a:lnSpc>
              <a:buFont typeface="Wingdings" panose="05000000000000000000" pitchFamily="2" charset="2"/>
              <a:buChar char="§"/>
            </a:pPr>
            <a:r>
              <a:rPr lang="en-CA" sz="2400" dirty="0">
                <a:solidFill>
                  <a:schemeClr val="bg1"/>
                </a:solidFill>
                <a:latin typeface="Raleway" panose="020B0003030101060003" pitchFamily="34" charset="0"/>
                <a:ea typeface="Open Sans" panose="020B0606030504020204" pitchFamily="34" charset="0"/>
                <a:cs typeface="Open Sans" panose="020B0606030504020204" pitchFamily="34" charset="0"/>
                <a:sym typeface="Helvetica Light"/>
              </a:rPr>
              <a:t>Primary school pupils</a:t>
            </a:r>
          </a:p>
          <a:p>
            <a:pPr marL="285750" indent="-285750" defTabSz="821531" hangingPunct="0">
              <a:lnSpc>
                <a:spcPct val="200000"/>
              </a:lnSpc>
              <a:buFont typeface="Wingdings" panose="05000000000000000000" pitchFamily="2" charset="2"/>
              <a:buChar char="§"/>
            </a:pPr>
            <a:r>
              <a:rPr lang="en-CA" sz="2400" dirty="0">
                <a:solidFill>
                  <a:schemeClr val="bg1"/>
                </a:solidFill>
                <a:latin typeface="Raleway" panose="020B0003030101060003" pitchFamily="34" charset="0"/>
                <a:ea typeface="Open Sans" panose="020B0606030504020204" pitchFamily="34" charset="0"/>
                <a:cs typeface="Open Sans" panose="020B0606030504020204" pitchFamily="34" charset="0"/>
                <a:sym typeface="Helvetica Light"/>
              </a:rPr>
              <a:t>Out of school girls and boys</a:t>
            </a:r>
          </a:p>
          <a:p>
            <a:pPr marL="285750" indent="-285750" defTabSz="821531" hangingPunct="0">
              <a:lnSpc>
                <a:spcPct val="200000"/>
              </a:lnSpc>
              <a:buFont typeface="Wingdings" panose="05000000000000000000" pitchFamily="2" charset="2"/>
              <a:buChar char="§"/>
            </a:pPr>
            <a:r>
              <a:rPr lang="en-CA" sz="2400" dirty="0">
                <a:solidFill>
                  <a:schemeClr val="bg1"/>
                </a:solidFill>
                <a:latin typeface="Raleway" panose="020B0003030101060003" pitchFamily="34" charset="0"/>
                <a:ea typeface="Open Sans" panose="020B0606030504020204" pitchFamily="34" charset="0"/>
                <a:cs typeface="Open Sans" panose="020B0606030504020204" pitchFamily="34" charset="0"/>
                <a:sym typeface="Helvetica Light"/>
              </a:rPr>
              <a:t>In School boys and girls</a:t>
            </a:r>
          </a:p>
          <a:p>
            <a:pPr marL="285750" indent="-285750" defTabSz="821531" hangingPunct="0">
              <a:lnSpc>
                <a:spcPct val="200000"/>
              </a:lnSpc>
              <a:buFont typeface="Wingdings" panose="05000000000000000000" pitchFamily="2" charset="2"/>
              <a:buChar char="§"/>
            </a:pPr>
            <a:r>
              <a:rPr lang="en-CA" sz="2400" dirty="0">
                <a:solidFill>
                  <a:schemeClr val="bg1"/>
                </a:solidFill>
                <a:latin typeface="Raleway" panose="020B0003030101060003" pitchFamily="34" charset="0"/>
                <a:ea typeface="Open Sans" panose="020B0606030504020204" pitchFamily="34" charset="0"/>
                <a:cs typeface="Open Sans" panose="020B0606030504020204" pitchFamily="34" charset="0"/>
                <a:sym typeface="Helvetica Light"/>
              </a:rPr>
              <a:t>Elderly Men and women</a:t>
            </a:r>
          </a:p>
          <a:p>
            <a:endParaRPr lang="en-US" dirty="0"/>
          </a:p>
        </p:txBody>
      </p:sp>
      <p:pic>
        <p:nvPicPr>
          <p:cNvPr id="3" name="Picture 2">
            <a:extLst>
              <a:ext uri="{FF2B5EF4-FFF2-40B4-BE49-F238E27FC236}">
                <a16:creationId xmlns:a16="http://schemas.microsoft.com/office/drawing/2014/main" id="{5AC7C19B-4D2D-479C-8B2F-41E1C7F554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93" y="3129914"/>
            <a:ext cx="4970780" cy="3728086"/>
          </a:xfrm>
          <a:prstGeom prst="rect">
            <a:avLst/>
          </a:prstGeom>
        </p:spPr>
      </p:pic>
      <p:sp>
        <p:nvSpPr>
          <p:cNvPr id="13" name="TextBox 12">
            <a:extLst>
              <a:ext uri="{FF2B5EF4-FFF2-40B4-BE49-F238E27FC236}">
                <a16:creationId xmlns:a16="http://schemas.microsoft.com/office/drawing/2014/main" id="{093903B4-D991-4576-B7DF-A14B8001AB47}"/>
              </a:ext>
            </a:extLst>
          </p:cNvPr>
          <p:cNvSpPr txBox="1"/>
          <p:nvPr/>
        </p:nvSpPr>
        <p:spPr>
          <a:xfrm>
            <a:off x="-97298" y="6560876"/>
            <a:ext cx="3975652" cy="369332"/>
          </a:xfrm>
          <a:prstGeom prst="rect">
            <a:avLst/>
          </a:prstGeom>
          <a:noFill/>
        </p:spPr>
        <p:txBody>
          <a:bodyPr wrap="square" rtlCol="0">
            <a:spAutoFit/>
          </a:bodyPr>
          <a:lstStyle/>
          <a:p>
            <a:r>
              <a:rPr lang="en-US" dirty="0" err="1"/>
              <a:t>Anwojue</a:t>
            </a:r>
            <a:r>
              <a:rPr lang="en-US" dirty="0"/>
              <a:t> Hope Foundation 2024</a:t>
            </a:r>
          </a:p>
        </p:txBody>
      </p:sp>
      <p:pic>
        <p:nvPicPr>
          <p:cNvPr id="7" name="Picture 6">
            <a:extLst>
              <a:ext uri="{FF2B5EF4-FFF2-40B4-BE49-F238E27FC236}">
                <a16:creationId xmlns:a16="http://schemas.microsoft.com/office/drawing/2014/main" id="{F2614C4C-8AD0-4FFD-9AB1-4E51261E96E1}"/>
              </a:ext>
            </a:extLst>
          </p:cNvPr>
          <p:cNvPicPr>
            <a:picLocks noChangeAspect="1"/>
          </p:cNvPicPr>
          <p:nvPr/>
        </p:nvPicPr>
        <p:blipFill rotWithShape="1">
          <a:blip r:embed="rId4">
            <a:extLst>
              <a:ext uri="{28A0092B-C50C-407E-A947-70E740481C1C}">
                <a14:useLocalDpi xmlns:a14="http://schemas.microsoft.com/office/drawing/2010/main" val="0"/>
              </a:ext>
            </a:extLst>
          </a:blip>
          <a:srcRect l="29063" t="-1874" r="-15281" b="1874"/>
          <a:stretch/>
        </p:blipFill>
        <p:spPr>
          <a:xfrm>
            <a:off x="18668" y="-82871"/>
            <a:ext cx="6046331" cy="3944699"/>
          </a:xfrm>
          <a:prstGeom prst="rect">
            <a:avLst/>
          </a:prstGeom>
        </p:spPr>
      </p:pic>
      <p:sp>
        <p:nvSpPr>
          <p:cNvPr id="133" name="Rectangle 132">
            <a:extLst>
              <a:ext uri="{FF2B5EF4-FFF2-40B4-BE49-F238E27FC236}">
                <a16:creationId xmlns:a16="http://schemas.microsoft.com/office/drawing/2014/main" id="{6E91C9AB-E6C1-41F0-BE92-D10324BAE528}"/>
              </a:ext>
            </a:extLst>
          </p:cNvPr>
          <p:cNvSpPr/>
          <p:nvPr/>
        </p:nvSpPr>
        <p:spPr>
          <a:xfrm>
            <a:off x="5396541" y="45717"/>
            <a:ext cx="4505315" cy="1323439"/>
          </a:xfrm>
          <a:prstGeom prst="rect">
            <a:avLst/>
          </a:prstGeom>
        </p:spPr>
        <p:txBody>
          <a:bodyPr wrap="square">
            <a:spAutoFit/>
          </a:bodyPr>
          <a:lstStyle/>
          <a:p>
            <a:pPr>
              <a:spcBef>
                <a:spcPct val="0"/>
              </a:spcBef>
            </a:pPr>
            <a:r>
              <a:rPr lang="en-US" sz="4000" b="1" spc="-150" noProof="1">
                <a:solidFill>
                  <a:schemeClr val="bg1"/>
                </a:solidFill>
                <a:effectLst>
                  <a:outerShdw blurRad="38100" dist="38100" dir="2700000" algn="tl">
                    <a:srgbClr val="000000">
                      <a:alpha val="43137"/>
                    </a:srgbClr>
                  </a:outerShdw>
                </a:effectLst>
                <a:latin typeface="Raleway" panose="020B0003030101060003" pitchFamily="34" charset="0"/>
                <a:ea typeface="Open Sans" panose="020B0606030504020204" pitchFamily="34" charset="0"/>
                <a:cs typeface="Open Sans" panose="020B0606030504020204" pitchFamily="34" charset="0"/>
              </a:rPr>
              <a:t>Beneficiaries of </a:t>
            </a:r>
          </a:p>
          <a:p>
            <a:pPr>
              <a:spcBef>
                <a:spcPct val="0"/>
              </a:spcBef>
            </a:pPr>
            <a:r>
              <a:rPr lang="en-US" sz="4000" b="1" spc="-150" noProof="1">
                <a:effectLst>
                  <a:outerShdw blurRad="38100" dist="38100" dir="2700000" algn="tl">
                    <a:srgbClr val="000000">
                      <a:alpha val="43137"/>
                    </a:srgbClr>
                  </a:outerShdw>
                </a:effectLst>
                <a:latin typeface="Raleway" panose="020B0003030101060003" pitchFamily="34" charset="0"/>
                <a:ea typeface="Open Sans" panose="020B0606030504020204" pitchFamily="34" charset="0"/>
                <a:cs typeface="Open Sans" panose="020B0606030504020204" pitchFamily="34" charset="0"/>
              </a:rPr>
              <a:t>AHF 2024</a:t>
            </a:r>
            <a:endParaRPr lang="en-US" sz="4000" b="1" spc="-150" noProof="1">
              <a:latin typeface="Raleway" panose="020B0003030101060003"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373716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610</TotalTime>
  <Words>848</Words>
  <Application>Microsoft Office PowerPoint</Application>
  <PresentationFormat>Widescreen</PresentationFormat>
  <Paragraphs>97</Paragraphs>
  <Slides>13</Slides>
  <Notes>0</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13</vt:i4>
      </vt:variant>
    </vt:vector>
  </HeadingPairs>
  <TitlesOfParts>
    <vt:vector size="25" baseType="lpstr">
      <vt:lpstr>Arial</vt:lpstr>
      <vt:lpstr>Barlow</vt:lpstr>
      <vt:lpstr>Calibri</vt:lpstr>
      <vt:lpstr>Calibri Light</vt:lpstr>
      <vt:lpstr>Gill Sans</vt:lpstr>
      <vt:lpstr>Lato</vt:lpstr>
      <vt:lpstr>Oxygen</vt:lpstr>
      <vt:lpstr>Raleway</vt:lpstr>
      <vt:lpstr>Trebuchet MS</vt:lpstr>
      <vt:lpstr>Wingdings</vt:lpstr>
      <vt:lpstr>Office Theme</vt:lpstr>
      <vt:lpstr>CorelDRAW</vt:lpstr>
      <vt:lpstr>I M P A C T  R E P O R 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 M P A C T  R E P O R T</dc:title>
  <dc:creator>User</dc:creator>
  <cp:lastModifiedBy>User</cp:lastModifiedBy>
  <cp:revision>124</cp:revision>
  <dcterms:created xsi:type="dcterms:W3CDTF">2024-11-18T15:48:43Z</dcterms:created>
  <dcterms:modified xsi:type="dcterms:W3CDTF">2025-03-04T12:25:43Z</dcterms:modified>
</cp:coreProperties>
</file>