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75" r:id="rId6"/>
    <p:sldId id="259" r:id="rId7"/>
    <p:sldId id="276" r:id="rId8"/>
    <p:sldId id="278" r:id="rId9"/>
    <p:sldId id="277" r:id="rId10"/>
    <p:sldId id="261" r:id="rId11"/>
    <p:sldId id="262"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058"/>
    <a:srgbClr val="32A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720" y="126"/>
      </p:cViewPr>
      <p:guideLst/>
    </p:cSldViewPr>
  </p:slideViewPr>
  <p:notesTextViewPr>
    <p:cViewPr>
      <p:scale>
        <a:sx n="1" d="1"/>
        <a:sy n="1" d="1"/>
      </p:scale>
      <p:origin x="0" y="0"/>
    </p:cViewPr>
  </p:notesTextViewPr>
  <p:sorterViewPr>
    <p:cViewPr>
      <p:scale>
        <a:sx n="54" d="100"/>
        <a:sy n="5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Second quarter reached audience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Female</c:v>
                </c:pt>
              </c:strCache>
            </c:strRef>
          </c:tx>
          <c:spPr>
            <a:solidFill>
              <a:schemeClr val="accent6">
                <a:lumMod val="50000"/>
              </a:schemeClr>
            </a:solidFill>
            <a:ln>
              <a:noFill/>
            </a:ln>
            <a:effectLst/>
          </c:spPr>
          <c:invertIfNegative val="0"/>
          <c:cat>
            <c:strRef>
              <c:f>Sheet1!$A$2:$A$5</c:f>
              <c:strCache>
                <c:ptCount val="4"/>
                <c:pt idx="0">
                  <c:v>May</c:v>
                </c:pt>
                <c:pt idx="1">
                  <c:v>June</c:v>
                </c:pt>
                <c:pt idx="2">
                  <c:v>July</c:v>
                </c:pt>
                <c:pt idx="3">
                  <c:v>August</c:v>
                </c:pt>
              </c:strCache>
            </c:strRef>
          </c:cat>
          <c:val>
            <c:numRef>
              <c:f>Sheet1!$B$2:$B$5</c:f>
              <c:numCache>
                <c:formatCode>General</c:formatCode>
                <c:ptCount val="4"/>
                <c:pt idx="0">
                  <c:v>4</c:v>
                </c:pt>
                <c:pt idx="1">
                  <c:v>3.5</c:v>
                </c:pt>
                <c:pt idx="2">
                  <c:v>0.5</c:v>
                </c:pt>
                <c:pt idx="3">
                  <c:v>0.04</c:v>
                </c:pt>
              </c:numCache>
            </c:numRef>
          </c:val>
          <c:extLst>
            <c:ext xmlns:c16="http://schemas.microsoft.com/office/drawing/2014/chart" uri="{C3380CC4-5D6E-409C-BE32-E72D297353CC}">
              <c16:uniqueId val="{00000000-FA37-4EEF-AA42-9954ED27F7EB}"/>
            </c:ext>
          </c:extLst>
        </c:ser>
        <c:ser>
          <c:idx val="1"/>
          <c:order val="1"/>
          <c:tx>
            <c:strRef>
              <c:f>Sheet1!$C$1</c:f>
              <c:strCache>
                <c:ptCount val="1"/>
                <c:pt idx="0">
                  <c:v>Male</c:v>
                </c:pt>
              </c:strCache>
            </c:strRef>
          </c:tx>
          <c:spPr>
            <a:solidFill>
              <a:schemeClr val="bg2">
                <a:lumMod val="25000"/>
              </a:schemeClr>
            </a:solidFill>
            <a:ln>
              <a:noFill/>
            </a:ln>
            <a:effectLst/>
          </c:spPr>
          <c:invertIfNegative val="0"/>
          <c:cat>
            <c:strRef>
              <c:f>Sheet1!$A$2:$A$5</c:f>
              <c:strCache>
                <c:ptCount val="4"/>
                <c:pt idx="0">
                  <c:v>May</c:v>
                </c:pt>
                <c:pt idx="1">
                  <c:v>June</c:v>
                </c:pt>
                <c:pt idx="2">
                  <c:v>July</c:v>
                </c:pt>
                <c:pt idx="3">
                  <c:v>August</c:v>
                </c:pt>
              </c:strCache>
            </c:strRef>
          </c:cat>
          <c:val>
            <c:numRef>
              <c:f>Sheet1!$C$2:$C$5</c:f>
              <c:numCache>
                <c:formatCode>General</c:formatCode>
                <c:ptCount val="4"/>
                <c:pt idx="0">
                  <c:v>3</c:v>
                </c:pt>
                <c:pt idx="1">
                  <c:v>1.75</c:v>
                </c:pt>
                <c:pt idx="2">
                  <c:v>0.25</c:v>
                </c:pt>
                <c:pt idx="3">
                  <c:v>0.12</c:v>
                </c:pt>
              </c:numCache>
            </c:numRef>
          </c:val>
          <c:extLst>
            <c:ext xmlns:c16="http://schemas.microsoft.com/office/drawing/2014/chart" uri="{C3380CC4-5D6E-409C-BE32-E72D297353CC}">
              <c16:uniqueId val="{00000001-FA37-4EEF-AA42-9954ED27F7EB}"/>
            </c:ext>
          </c:extLst>
        </c:ser>
        <c:dLbls>
          <c:showLegendKey val="0"/>
          <c:showVal val="0"/>
          <c:showCatName val="0"/>
          <c:showSerName val="0"/>
          <c:showPercent val="0"/>
          <c:showBubbleSize val="0"/>
        </c:dLbls>
        <c:gapWidth val="219"/>
        <c:overlap val="-27"/>
        <c:axId val="906605664"/>
        <c:axId val="908559312"/>
      </c:barChart>
      <c:catAx>
        <c:axId val="90660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8559312"/>
        <c:crosses val="autoZero"/>
        <c:auto val="1"/>
        <c:lblAlgn val="ctr"/>
        <c:lblOffset val="100"/>
        <c:noMultiLvlLbl val="0"/>
      </c:catAx>
      <c:valAx>
        <c:axId val="90855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660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9A0023-DF2A-41CD-8F20-7F23CE6B697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4E1D-60F1-4F1A-A733-89D3FF9F8A9D}" type="slidenum">
              <a:rPr lang="en-US" smtClean="0"/>
              <a:t>‹#›</a:t>
            </a:fld>
            <a:endParaRPr lang="en-US"/>
          </a:p>
        </p:txBody>
      </p:sp>
    </p:spTree>
    <p:extLst>
      <p:ext uri="{BB962C8B-B14F-4D97-AF65-F5344CB8AC3E}">
        <p14:creationId xmlns:p14="http://schemas.microsoft.com/office/powerpoint/2010/main" val="350834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877584" y="839702"/>
            <a:ext cx="2298700" cy="3065462"/>
          </a:xfrm>
        </p:spPr>
        <p:txBody>
          <a:bodyPr/>
          <a:lstStyle/>
          <a:p>
            <a:endParaRPr lang="en-US"/>
          </a:p>
        </p:txBody>
      </p:sp>
      <p:sp>
        <p:nvSpPr>
          <p:cNvPr id="9" name="Picture Placeholder 7"/>
          <p:cNvSpPr>
            <a:spLocks noGrp="1"/>
          </p:cNvSpPr>
          <p:nvPr>
            <p:ph type="pic" sz="quarter" idx="11"/>
          </p:nvPr>
        </p:nvSpPr>
        <p:spPr>
          <a:xfrm>
            <a:off x="4921465" y="839702"/>
            <a:ext cx="2298700" cy="3065462"/>
          </a:xfrm>
        </p:spPr>
        <p:txBody>
          <a:bodyPr/>
          <a:lstStyle/>
          <a:p>
            <a:endParaRPr lang="en-US"/>
          </a:p>
        </p:txBody>
      </p:sp>
      <p:sp>
        <p:nvSpPr>
          <p:cNvPr id="10" name="Picture Placeholder 7"/>
          <p:cNvSpPr>
            <a:spLocks noGrp="1"/>
          </p:cNvSpPr>
          <p:nvPr>
            <p:ph type="pic" sz="quarter" idx="12"/>
          </p:nvPr>
        </p:nvSpPr>
        <p:spPr>
          <a:xfrm>
            <a:off x="7965346" y="839702"/>
            <a:ext cx="2298700" cy="3065462"/>
          </a:xfrm>
        </p:spPr>
        <p:txBody>
          <a:bodyPr/>
          <a:lstStyle/>
          <a:p>
            <a:endParaRPr lang="en-US"/>
          </a:p>
        </p:txBody>
      </p:sp>
    </p:spTree>
    <p:extLst>
      <p:ext uri="{BB962C8B-B14F-4D97-AF65-F5344CB8AC3E}">
        <p14:creationId xmlns:p14="http://schemas.microsoft.com/office/powerpoint/2010/main" val="360573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88276" y="1989481"/>
            <a:ext cx="3842220" cy="3805237"/>
          </a:xfrm>
        </p:spPr>
        <p:txBody>
          <a:bodyPr/>
          <a:lstStyle/>
          <a:p>
            <a:endParaRPr lang="en-US"/>
          </a:p>
        </p:txBody>
      </p:sp>
      <p:sp>
        <p:nvSpPr>
          <p:cNvPr id="9" name="Picture Placeholder 7"/>
          <p:cNvSpPr>
            <a:spLocks noGrp="1"/>
          </p:cNvSpPr>
          <p:nvPr>
            <p:ph type="pic" sz="quarter" idx="11"/>
          </p:nvPr>
        </p:nvSpPr>
        <p:spPr>
          <a:xfrm>
            <a:off x="9230496" y="1989480"/>
            <a:ext cx="2558579" cy="3805237"/>
          </a:xfrm>
        </p:spPr>
        <p:txBody>
          <a:bodyPr/>
          <a:lstStyle/>
          <a:p>
            <a:endParaRPr lang="en-US"/>
          </a:p>
        </p:txBody>
      </p:sp>
      <p:sp>
        <p:nvSpPr>
          <p:cNvPr id="11" name="Text Placeholder 10"/>
          <p:cNvSpPr>
            <a:spLocks noGrp="1"/>
          </p:cNvSpPr>
          <p:nvPr>
            <p:ph type="body" sz="quarter" idx="12"/>
          </p:nvPr>
        </p:nvSpPr>
        <p:spPr>
          <a:xfrm>
            <a:off x="0" y="1989480"/>
            <a:ext cx="5387975" cy="380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12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9A0023-DF2A-41CD-8F20-7F23CE6B697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4E1D-60F1-4F1A-A733-89D3FF9F8A9D}" type="slidenum">
              <a:rPr lang="en-US" smtClean="0"/>
              <a:t>‹#›</a:t>
            </a:fld>
            <a:endParaRPr lang="en-US"/>
          </a:p>
        </p:txBody>
      </p:sp>
    </p:spTree>
    <p:extLst>
      <p:ext uri="{BB962C8B-B14F-4D97-AF65-F5344CB8AC3E}">
        <p14:creationId xmlns:p14="http://schemas.microsoft.com/office/powerpoint/2010/main" val="396054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A0023-DF2A-41CD-8F20-7F23CE6B697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C4E1D-60F1-4F1A-A733-89D3FF9F8A9D}" type="slidenum">
              <a:rPr lang="en-US" smtClean="0"/>
              <a:t>‹#›</a:t>
            </a:fld>
            <a:endParaRPr lang="en-US"/>
          </a:p>
        </p:txBody>
      </p:sp>
    </p:spTree>
    <p:extLst>
      <p:ext uri="{BB962C8B-B14F-4D97-AF65-F5344CB8AC3E}">
        <p14:creationId xmlns:p14="http://schemas.microsoft.com/office/powerpoint/2010/main" val="67767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9A0023-DF2A-41CD-8F20-7F23CE6B6974}"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C4E1D-60F1-4F1A-A733-89D3FF9F8A9D}" type="slidenum">
              <a:rPr lang="en-US" smtClean="0"/>
              <a:t>‹#›</a:t>
            </a:fld>
            <a:endParaRPr lang="en-US"/>
          </a:p>
        </p:txBody>
      </p:sp>
    </p:spTree>
    <p:extLst>
      <p:ext uri="{BB962C8B-B14F-4D97-AF65-F5344CB8AC3E}">
        <p14:creationId xmlns:p14="http://schemas.microsoft.com/office/powerpoint/2010/main" val="213101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9A0023-DF2A-41CD-8F20-7F23CE6B6974}" type="datetimeFigureOut">
              <a:rPr lang="en-US" smtClean="0"/>
              <a:t>12/22/2021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C4E1D-60F1-4F1A-A733-89D3FF9F8A9D}" type="slidenum">
              <a:rPr lang="en-US" smtClean="0"/>
              <a:t>‹#›</a:t>
            </a:fld>
            <a:endParaRPr lang="en-US"/>
          </a:p>
        </p:txBody>
      </p:sp>
    </p:spTree>
    <p:extLst>
      <p:ext uri="{BB962C8B-B14F-4D97-AF65-F5344CB8AC3E}">
        <p14:creationId xmlns:p14="http://schemas.microsoft.com/office/powerpoint/2010/main" val="40603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p:cNvGrpSpPr/>
          <p:nvPr userDrawn="1"/>
        </p:nvGrpSpPr>
        <p:grpSpPr>
          <a:xfrm>
            <a:off x="1099756" y="2211868"/>
            <a:ext cx="4648918" cy="3459405"/>
            <a:chOff x="7810475" y="2133958"/>
            <a:chExt cx="3808375" cy="3154281"/>
          </a:xfrm>
        </p:grpSpPr>
        <p:sp>
          <p:nvSpPr>
            <p:cNvPr id="7" name="Oval 6"/>
            <p:cNvSpPr/>
            <p:nvPr/>
          </p:nvSpPr>
          <p:spPr>
            <a:xfrm flipV="1">
              <a:off x="7833625" y="5082983"/>
              <a:ext cx="3785225" cy="205256"/>
            </a:xfrm>
            <a:prstGeom prst="ellipse">
              <a:avLst/>
            </a:prstGeom>
            <a:gradFill flip="none" rotWithShape="1">
              <a:gsLst>
                <a:gs pos="0">
                  <a:schemeClr val="tx1"/>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solidFill>
                  <a:schemeClr val="bg1">
                    <a:lumMod val="85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475" y="2133958"/>
              <a:ext cx="3801475" cy="3063938"/>
            </a:xfrm>
            <a:prstGeom prst="rect">
              <a:avLst/>
            </a:prstGeom>
          </p:spPr>
        </p:pic>
      </p:grpSp>
      <p:sp>
        <p:nvSpPr>
          <p:cNvPr id="12" name="Picture Placeholder 23"/>
          <p:cNvSpPr>
            <a:spLocks noGrp="1"/>
          </p:cNvSpPr>
          <p:nvPr>
            <p:ph type="pic" sz="quarter" idx="11"/>
          </p:nvPr>
        </p:nvSpPr>
        <p:spPr>
          <a:xfrm>
            <a:off x="1287423" y="2361889"/>
            <a:ext cx="4299713" cy="2210120"/>
          </a:xfrm>
          <a:solidFill>
            <a:srgbClr val="32A0FF"/>
          </a:solidFill>
        </p:spPr>
        <p:txBody>
          <a:bodyPr/>
          <a:lstStyle/>
          <a:p>
            <a:endParaRPr lang="en-US"/>
          </a:p>
        </p:txBody>
      </p:sp>
      <p:grpSp>
        <p:nvGrpSpPr>
          <p:cNvPr id="14" name="Group 13"/>
          <p:cNvGrpSpPr/>
          <p:nvPr userDrawn="1"/>
        </p:nvGrpSpPr>
        <p:grpSpPr>
          <a:xfrm>
            <a:off x="6244286" y="2211868"/>
            <a:ext cx="4648918" cy="3459405"/>
            <a:chOff x="7810475" y="2133958"/>
            <a:chExt cx="3808375" cy="3154281"/>
          </a:xfrm>
        </p:grpSpPr>
        <p:sp>
          <p:nvSpPr>
            <p:cNvPr id="15" name="Oval 14"/>
            <p:cNvSpPr/>
            <p:nvPr/>
          </p:nvSpPr>
          <p:spPr>
            <a:xfrm flipV="1">
              <a:off x="7833625" y="5082983"/>
              <a:ext cx="3785225" cy="205256"/>
            </a:xfrm>
            <a:prstGeom prst="ellipse">
              <a:avLst/>
            </a:prstGeom>
            <a:gradFill flip="none" rotWithShape="1">
              <a:gsLst>
                <a:gs pos="0">
                  <a:schemeClr val="tx1"/>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solidFill>
                  <a:schemeClr val="bg1">
                    <a:lumMod val="85000"/>
                  </a:schemeClr>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475" y="2133958"/>
              <a:ext cx="3801475" cy="3063938"/>
            </a:xfrm>
            <a:prstGeom prst="rect">
              <a:avLst/>
            </a:prstGeom>
          </p:spPr>
        </p:pic>
      </p:grpSp>
      <p:sp>
        <p:nvSpPr>
          <p:cNvPr id="17" name="Picture Placeholder 23"/>
          <p:cNvSpPr>
            <a:spLocks noGrp="1"/>
          </p:cNvSpPr>
          <p:nvPr>
            <p:ph type="pic" sz="quarter" idx="12"/>
          </p:nvPr>
        </p:nvSpPr>
        <p:spPr>
          <a:xfrm>
            <a:off x="6431953" y="2361889"/>
            <a:ext cx="4299713" cy="2210120"/>
          </a:xfrm>
          <a:solidFill>
            <a:srgbClr val="32A0FF"/>
          </a:solidFill>
        </p:spPr>
        <p:txBody>
          <a:bodyPr/>
          <a:lstStyle/>
          <a:p>
            <a:endParaRPr lang="en-US"/>
          </a:p>
        </p:txBody>
      </p:sp>
    </p:spTree>
    <p:extLst>
      <p:ext uri="{BB962C8B-B14F-4D97-AF65-F5344CB8AC3E}">
        <p14:creationId xmlns:p14="http://schemas.microsoft.com/office/powerpoint/2010/main" val="288932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8453" y="-154282"/>
            <a:ext cx="3495554" cy="7009426"/>
          </a:xfr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71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7" name="Group 16"/>
          <p:cNvGrpSpPr/>
          <p:nvPr userDrawn="1"/>
        </p:nvGrpSpPr>
        <p:grpSpPr>
          <a:xfrm>
            <a:off x="1972912" y="3686891"/>
            <a:ext cx="3427711" cy="2570713"/>
            <a:chOff x="7810475" y="2133958"/>
            <a:chExt cx="3808375" cy="3154281"/>
          </a:xfrm>
        </p:grpSpPr>
        <p:sp>
          <p:nvSpPr>
            <p:cNvPr id="18" name="Oval 17"/>
            <p:cNvSpPr/>
            <p:nvPr/>
          </p:nvSpPr>
          <p:spPr>
            <a:xfrm flipV="1">
              <a:off x="7833625" y="5082983"/>
              <a:ext cx="3785225" cy="205256"/>
            </a:xfrm>
            <a:prstGeom prst="ellipse">
              <a:avLst/>
            </a:prstGeom>
            <a:gradFill flip="none" rotWithShape="1">
              <a:gsLst>
                <a:gs pos="0">
                  <a:schemeClr val="tx1"/>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solidFill>
                  <a:schemeClr val="bg1">
                    <a:lumMod val="85000"/>
                  </a:schemeClr>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475" y="2133958"/>
              <a:ext cx="3801475" cy="3063938"/>
            </a:xfrm>
            <a:prstGeom prst="rect">
              <a:avLst/>
            </a:prstGeom>
          </p:spPr>
        </p:pic>
      </p:grpSp>
      <p:grpSp>
        <p:nvGrpSpPr>
          <p:cNvPr id="20" name="Group 19"/>
          <p:cNvGrpSpPr/>
          <p:nvPr userDrawn="1"/>
        </p:nvGrpSpPr>
        <p:grpSpPr>
          <a:xfrm>
            <a:off x="1979122" y="606053"/>
            <a:ext cx="3427711" cy="2570713"/>
            <a:chOff x="7810475" y="2133958"/>
            <a:chExt cx="3808375" cy="3154281"/>
          </a:xfrm>
        </p:grpSpPr>
        <p:sp>
          <p:nvSpPr>
            <p:cNvPr id="21" name="Oval 20"/>
            <p:cNvSpPr/>
            <p:nvPr/>
          </p:nvSpPr>
          <p:spPr>
            <a:xfrm flipV="1">
              <a:off x="7833625" y="5082983"/>
              <a:ext cx="3785225" cy="205256"/>
            </a:xfrm>
            <a:prstGeom prst="ellipse">
              <a:avLst/>
            </a:prstGeom>
            <a:gradFill flip="none" rotWithShape="1">
              <a:gsLst>
                <a:gs pos="0">
                  <a:schemeClr val="tx1"/>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solidFill>
                  <a:schemeClr val="bg1">
                    <a:lumMod val="85000"/>
                  </a:schemeClr>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475" y="2133958"/>
              <a:ext cx="3801475" cy="3063938"/>
            </a:xfrm>
            <a:prstGeom prst="rect">
              <a:avLst/>
            </a:prstGeom>
          </p:spPr>
        </p:pic>
      </p:grpSp>
      <p:sp>
        <p:nvSpPr>
          <p:cNvPr id="26" name="Picture Placeholder 23"/>
          <p:cNvSpPr>
            <a:spLocks noGrp="1"/>
          </p:cNvSpPr>
          <p:nvPr>
            <p:ph type="pic" sz="quarter" idx="12"/>
          </p:nvPr>
        </p:nvSpPr>
        <p:spPr>
          <a:xfrm>
            <a:off x="2112066" y="3815017"/>
            <a:ext cx="3170237" cy="1627188"/>
          </a:xfrm>
          <a:solidFill>
            <a:srgbClr val="32A0FF"/>
          </a:solidFill>
        </p:spPr>
        <p:txBody>
          <a:bodyPr/>
          <a:lstStyle/>
          <a:p>
            <a:endParaRPr lang="en-US"/>
          </a:p>
        </p:txBody>
      </p:sp>
      <p:sp>
        <p:nvSpPr>
          <p:cNvPr id="27" name="Picture Placeholder 23"/>
          <p:cNvSpPr>
            <a:spLocks noGrp="1"/>
          </p:cNvSpPr>
          <p:nvPr>
            <p:ph type="pic" sz="quarter" idx="13"/>
          </p:nvPr>
        </p:nvSpPr>
        <p:spPr>
          <a:xfrm>
            <a:off x="2110418" y="739112"/>
            <a:ext cx="3170237" cy="1627188"/>
          </a:xfrm>
          <a:solidFill>
            <a:srgbClr val="32A0FF"/>
          </a:solidFill>
        </p:spPr>
        <p:txBody>
          <a:bodyPr/>
          <a:lstStyle/>
          <a:p>
            <a:endParaRPr lang="en-US"/>
          </a:p>
        </p:txBody>
      </p:sp>
    </p:spTree>
    <p:extLst>
      <p:ext uri="{BB962C8B-B14F-4D97-AF65-F5344CB8AC3E}">
        <p14:creationId xmlns:p14="http://schemas.microsoft.com/office/powerpoint/2010/main" val="40116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37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A0023-DF2A-41CD-8F20-7F23CE6B6974}" type="datetimeFigureOut">
              <a:rPr lang="en-US" smtClean="0"/>
              <a:t>12/22/2021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C4E1D-60F1-4F1A-A733-89D3FF9F8A9D}" type="slidenum">
              <a:rPr lang="en-US" smtClean="0"/>
              <a:t>‹#›</a:t>
            </a:fld>
            <a:endParaRPr lang="en-US"/>
          </a:p>
        </p:txBody>
      </p:sp>
    </p:spTree>
    <p:extLst>
      <p:ext uri="{BB962C8B-B14F-4D97-AF65-F5344CB8AC3E}">
        <p14:creationId xmlns:p14="http://schemas.microsoft.com/office/powerpoint/2010/main" val="2045197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9.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6.emf"/><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oleObject" Target="../embeddings/oleObject3.bin"/><Relationship Id="rId5" Type="http://schemas.openxmlformats.org/officeDocument/2006/relationships/image" Target="../media/image2.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9.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oleObject" Target="../embeddings/oleObject2.bin"/><Relationship Id="rId7"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2.emf"/><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4294967295"/>
          </p:nvPr>
        </p:nvPicPr>
        <p:blipFill>
          <a:blip r:embed="rId3" cstate="print">
            <a:extLst>
              <a:ext uri="{28A0092B-C50C-407E-A947-70E740481C1C}">
                <a14:useLocalDpi xmlns:a14="http://schemas.microsoft.com/office/drawing/2010/main" val="0"/>
              </a:ext>
            </a:extLst>
          </a:blip>
          <a:srcRect t="12544" b="12544"/>
          <a:stretch>
            <a:fillRect/>
          </a:stretch>
        </p:blipFill>
        <p:spPr>
          <a:xfrm>
            <a:off x="0" y="0"/>
            <a:ext cx="12192000" cy="6858000"/>
          </a:xfrm>
        </p:spPr>
      </p:pic>
      <p:sp>
        <p:nvSpPr>
          <p:cNvPr id="8" name="Rectangle 7"/>
          <p:cNvSpPr/>
          <p:nvPr/>
        </p:nvSpPr>
        <p:spPr>
          <a:xfrm>
            <a:off x="0" y="0"/>
            <a:ext cx="12192000" cy="6858000"/>
          </a:xfrm>
          <a:prstGeom prst="rect">
            <a:avLst/>
          </a:prstGeom>
          <a:solidFill>
            <a:schemeClr val="accent6">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56345" y="5767057"/>
            <a:ext cx="11235655" cy="830997"/>
          </a:xfrm>
          <a:prstGeom prst="rect">
            <a:avLst/>
          </a:prstGeom>
        </p:spPr>
        <p:txBody>
          <a:bodyPr wrap="square">
            <a:spAutoFit/>
          </a:bodyPr>
          <a:lstStyle/>
          <a:p>
            <a:r>
              <a:rPr lang="en-CA" sz="4800" b="1" dirty="0">
                <a:solidFill>
                  <a:schemeClr val="accent6">
                    <a:lumMod val="60000"/>
                    <a:lumOff val="40000"/>
                  </a:schemeClr>
                </a:solidFill>
                <a:effectLst>
                  <a:outerShdw blurRad="38100" dist="38100" dir="2700000" algn="tl">
                    <a:srgbClr val="000000">
                      <a:alpha val="43137"/>
                    </a:srgbClr>
                  </a:outerShdw>
                </a:effectLst>
                <a:latin typeface="Raleway" panose="020B0003030101060003" pitchFamily="34" charset="0"/>
              </a:rPr>
              <a:t>Compiled by </a:t>
            </a:r>
            <a:r>
              <a:rPr lang="en-CA" sz="4800" b="1" dirty="0" err="1">
                <a:solidFill>
                  <a:schemeClr val="accent6">
                    <a:lumMod val="60000"/>
                    <a:lumOff val="40000"/>
                  </a:schemeClr>
                </a:solidFill>
                <a:effectLst>
                  <a:outerShdw blurRad="38100" dist="38100" dir="2700000" algn="tl">
                    <a:srgbClr val="000000">
                      <a:alpha val="43137"/>
                    </a:srgbClr>
                  </a:outerShdw>
                </a:effectLst>
                <a:latin typeface="Raleway" panose="020B0003030101060003" pitchFamily="34" charset="0"/>
              </a:rPr>
              <a:t>Busayo</a:t>
            </a:r>
            <a:r>
              <a:rPr lang="en-CA" sz="4800" b="1" dirty="0">
                <a:solidFill>
                  <a:schemeClr val="accent6">
                    <a:lumMod val="60000"/>
                    <a:lumOff val="40000"/>
                  </a:schemeClr>
                </a:solidFill>
                <a:effectLst>
                  <a:outerShdw blurRad="38100" dist="38100" dir="2700000" algn="tl">
                    <a:srgbClr val="000000">
                      <a:alpha val="43137"/>
                    </a:srgbClr>
                  </a:outerShdw>
                </a:effectLst>
                <a:latin typeface="Raleway" panose="020B0003030101060003" pitchFamily="34" charset="0"/>
              </a:rPr>
              <a:t> </a:t>
            </a:r>
            <a:r>
              <a:rPr lang="en-CA" sz="4800" b="1" dirty="0" err="1">
                <a:solidFill>
                  <a:schemeClr val="accent6">
                    <a:lumMod val="60000"/>
                    <a:lumOff val="40000"/>
                  </a:schemeClr>
                </a:solidFill>
                <a:effectLst>
                  <a:outerShdw blurRad="38100" dist="38100" dir="2700000" algn="tl">
                    <a:srgbClr val="000000">
                      <a:alpha val="43137"/>
                    </a:srgbClr>
                  </a:outerShdw>
                </a:effectLst>
                <a:latin typeface="Raleway" panose="020B0003030101060003" pitchFamily="34" charset="0"/>
              </a:rPr>
              <a:t>Soyebo-Eniade</a:t>
            </a:r>
            <a:endParaRPr lang="en-US" sz="4800" b="1" dirty="0">
              <a:solidFill>
                <a:schemeClr val="accent6">
                  <a:lumMod val="60000"/>
                  <a:lumOff val="40000"/>
                </a:schemeClr>
              </a:solidFill>
              <a:effectLst>
                <a:outerShdw blurRad="38100" dist="38100" dir="2700000" algn="tl">
                  <a:srgbClr val="000000">
                    <a:alpha val="43137"/>
                  </a:srgbClr>
                </a:outerShdw>
              </a:effectLst>
              <a:latin typeface="Raleway" panose="020B0003030101060003" pitchFamily="34" charset="0"/>
            </a:endParaRPr>
          </a:p>
        </p:txBody>
      </p:sp>
      <p:sp>
        <p:nvSpPr>
          <p:cNvPr id="12" name="Rectangle 11"/>
          <p:cNvSpPr/>
          <p:nvPr/>
        </p:nvSpPr>
        <p:spPr>
          <a:xfrm>
            <a:off x="1657401" y="3642098"/>
            <a:ext cx="9413154" cy="1569660"/>
          </a:xfrm>
          <a:prstGeom prst="rect">
            <a:avLst/>
          </a:prstGeom>
        </p:spPr>
        <p:txBody>
          <a:bodyPr wrap="none">
            <a:spAutoFit/>
          </a:bodyPr>
          <a:lstStyle/>
          <a:p>
            <a:pPr algn="ctr" defTabSz="821531" hangingPunct="0"/>
            <a:r>
              <a:rPr lang="en-CA" sz="4800" b="1" dirty="0">
                <a:solidFill>
                  <a:srgbClr val="FFFFFF"/>
                </a:solidFill>
                <a:effectLst>
                  <a:outerShdw blurRad="38100" dist="38100" dir="2700000" algn="tl">
                    <a:srgbClr val="000000">
                      <a:alpha val="43137"/>
                    </a:srgbClr>
                  </a:outerShdw>
                </a:effectLst>
                <a:latin typeface="Raleway SemiBold"/>
                <a:sym typeface="Helvetica Light"/>
              </a:rPr>
              <a:t>Welcome you to the</a:t>
            </a:r>
          </a:p>
          <a:p>
            <a:pPr algn="ctr" defTabSz="821531" hangingPunct="0"/>
            <a:r>
              <a:rPr lang="en-CA" sz="4800" b="1" dirty="0">
                <a:solidFill>
                  <a:srgbClr val="FFFFFF"/>
                </a:solidFill>
                <a:effectLst>
                  <a:outerShdw blurRad="38100" dist="38100" dir="2700000" algn="tl">
                    <a:srgbClr val="000000">
                      <a:alpha val="43137"/>
                    </a:srgbClr>
                  </a:outerShdw>
                </a:effectLst>
                <a:latin typeface="Raleway SemiBold"/>
                <a:sym typeface="Helvetica Light"/>
              </a:rPr>
              <a:t>Second Quarter Review Meeting</a:t>
            </a:r>
          </a:p>
        </p:txBody>
      </p:sp>
      <p:cxnSp>
        <p:nvCxnSpPr>
          <p:cNvPr id="14" name="Straight Connector 13"/>
          <p:cNvCxnSpPr/>
          <p:nvPr/>
        </p:nvCxnSpPr>
        <p:spPr>
          <a:xfrm>
            <a:off x="2339439" y="3678375"/>
            <a:ext cx="79802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Object 8">
            <a:extLst>
              <a:ext uri="{FF2B5EF4-FFF2-40B4-BE49-F238E27FC236}">
                <a16:creationId xmlns:a16="http://schemas.microsoft.com/office/drawing/2014/main" id="{213D9655-B477-48B7-9B89-6ADC13CD6459}"/>
              </a:ext>
            </a:extLst>
          </p:cNvPr>
          <p:cNvGraphicFramePr>
            <a:graphicFrameLocks noChangeAspect="1"/>
          </p:cNvGraphicFramePr>
          <p:nvPr>
            <p:extLst>
              <p:ext uri="{D42A27DB-BD31-4B8C-83A1-F6EECF244321}">
                <p14:modId xmlns:p14="http://schemas.microsoft.com/office/powerpoint/2010/main" val="493461944"/>
              </p:ext>
            </p:extLst>
          </p:nvPr>
        </p:nvGraphicFramePr>
        <p:xfrm>
          <a:off x="3984273" y="1794761"/>
          <a:ext cx="1870427" cy="1847337"/>
        </p:xfrm>
        <a:graphic>
          <a:graphicData uri="http://schemas.openxmlformats.org/presentationml/2006/ole">
            <mc:AlternateContent xmlns:mc="http://schemas.openxmlformats.org/markup-compatibility/2006">
              <mc:Choice xmlns:v="urn:schemas-microsoft-com:vml" Requires="v">
                <p:oleObj spid="_x0000_s1132" name="CorelDRAW" r:id="rId4" imgW="1156644" imgH="1142575" progId="CorelDraw.Graphic.17">
                  <p:embed/>
                </p:oleObj>
              </mc:Choice>
              <mc:Fallback>
                <p:oleObj name="CorelDRAW" r:id="rId4" imgW="1156644" imgH="1142575" progId="CorelDraw.Graphic.17">
                  <p:embed/>
                  <p:pic>
                    <p:nvPicPr>
                      <p:cNvPr id="11" name="Object 10">
                        <a:extLst>
                          <a:ext uri="{FF2B5EF4-FFF2-40B4-BE49-F238E27FC236}">
                            <a16:creationId xmlns:a16="http://schemas.microsoft.com/office/drawing/2014/main" id="{3BAC03DD-EB43-4BCB-88CC-AB0567C19BE5}"/>
                          </a:ext>
                        </a:extLst>
                      </p:cNvPr>
                      <p:cNvPicPr/>
                      <p:nvPr/>
                    </p:nvPicPr>
                    <p:blipFill>
                      <a:blip r:embed="rId5"/>
                      <a:stretch>
                        <a:fillRect/>
                      </a:stretch>
                    </p:blipFill>
                    <p:spPr>
                      <a:xfrm>
                        <a:off x="3984273" y="1794761"/>
                        <a:ext cx="1870427" cy="184733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B170073-9ABA-47FE-ACD9-05D4720FAC42}"/>
              </a:ext>
            </a:extLst>
          </p:cNvPr>
          <p:cNvSpPr txBox="1"/>
          <p:nvPr/>
        </p:nvSpPr>
        <p:spPr>
          <a:xfrm>
            <a:off x="5889272" y="1993900"/>
            <a:ext cx="4131027" cy="1569660"/>
          </a:xfrm>
          <a:prstGeom prst="rect">
            <a:avLst/>
          </a:prstGeom>
          <a:noFill/>
        </p:spPr>
        <p:txBody>
          <a:bodyPr wrap="square" rtlCol="0">
            <a:spAutoFit/>
          </a:bodyPr>
          <a:lstStyle/>
          <a:p>
            <a:r>
              <a:rPr lang="en-US" sz="3200" dirty="0">
                <a:solidFill>
                  <a:schemeClr val="bg1"/>
                </a:solidFill>
              </a:rPr>
              <a:t>Anwojue</a:t>
            </a:r>
          </a:p>
          <a:p>
            <a:r>
              <a:rPr lang="en-US" sz="3200" dirty="0">
                <a:solidFill>
                  <a:schemeClr val="bg1"/>
                </a:solidFill>
              </a:rPr>
              <a:t>Hope</a:t>
            </a:r>
          </a:p>
          <a:p>
            <a:r>
              <a:rPr lang="en-US" sz="3200" dirty="0">
                <a:solidFill>
                  <a:schemeClr val="bg1"/>
                </a:solidFill>
              </a:rPr>
              <a:t>Foundation</a:t>
            </a:r>
          </a:p>
        </p:txBody>
      </p:sp>
    </p:spTree>
    <p:extLst>
      <p:ext uri="{BB962C8B-B14F-4D97-AF65-F5344CB8AC3E}">
        <p14:creationId xmlns:p14="http://schemas.microsoft.com/office/powerpoint/2010/main" val="203186385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4294967295"/>
          </p:nvPr>
        </p:nvPicPr>
        <p:blipFill>
          <a:blip r:embed="rId3">
            <a:extLst>
              <a:ext uri="{28A0092B-C50C-407E-A947-70E740481C1C}">
                <a14:useLocalDpi xmlns:a14="http://schemas.microsoft.com/office/drawing/2010/main" val="0"/>
              </a:ext>
            </a:extLst>
          </a:blip>
          <a:srcRect t="7773" b="7773"/>
          <a:stretch>
            <a:fillRect/>
          </a:stretch>
        </p:blipFill>
        <p:spPr>
          <a:xfrm>
            <a:off x="5588" y="0"/>
            <a:ext cx="12174537" cy="6858000"/>
          </a:xfrm>
        </p:spPr>
      </p:pic>
      <p:sp>
        <p:nvSpPr>
          <p:cNvPr id="7" name="Oval 6"/>
          <p:cNvSpPr/>
          <p:nvPr/>
        </p:nvSpPr>
        <p:spPr>
          <a:xfrm>
            <a:off x="3586346" y="655314"/>
            <a:ext cx="5165767" cy="5082639"/>
          </a:xfrm>
          <a:prstGeom prst="ellipse">
            <a:avLst/>
          </a:prstGeom>
          <a:solidFill>
            <a:schemeClr val="accent6">
              <a:lumMod val="50000"/>
              <a:alpha val="87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0486" y="2775778"/>
            <a:ext cx="4570099" cy="2554545"/>
          </a:xfrm>
          <a:prstGeom prst="rect">
            <a:avLst/>
          </a:prstGeom>
        </p:spPr>
        <p:txBody>
          <a:bodyPr wrap="square">
            <a:spAutoFit/>
          </a:bodyPr>
          <a:lstStyle/>
          <a:p>
            <a:pPr lvl="0" algn="ctr" defTabSz="525779">
              <a:defRPr/>
            </a:pPr>
            <a:r>
              <a:rPr lang="en-US" sz="4000" b="1" dirty="0">
                <a:solidFill>
                  <a:schemeClr val="bg1"/>
                </a:solidFill>
                <a:effectLst>
                  <a:outerShdw blurRad="38100" dist="38100" dir="2700000" algn="tl">
                    <a:srgbClr val="000000">
                      <a:alpha val="43137"/>
                    </a:srgbClr>
                  </a:outerShdw>
                </a:effectLst>
                <a:latin typeface="Raleway" panose="020B0003030101060003" pitchFamily="34" charset="0"/>
                <a:ea typeface="Raleway SemiBold" charset="0"/>
                <a:cs typeface="Raleway SemiBold" charset="0"/>
                <a:sym typeface="Avenir Book"/>
              </a:rPr>
              <a:t>Presentation</a:t>
            </a:r>
          </a:p>
          <a:p>
            <a:pPr lvl="0" algn="ctr" defTabSz="525779">
              <a:defRPr/>
            </a:pPr>
            <a:r>
              <a:rPr lang="en-US" sz="4000" b="1" dirty="0">
                <a:solidFill>
                  <a:schemeClr val="bg1"/>
                </a:solidFill>
                <a:effectLst>
                  <a:outerShdw blurRad="38100" dist="38100" dir="2700000" algn="tl">
                    <a:srgbClr val="000000">
                      <a:alpha val="43137"/>
                    </a:srgbClr>
                  </a:outerShdw>
                </a:effectLst>
                <a:latin typeface="Raleway" panose="020B0003030101060003" pitchFamily="34" charset="0"/>
                <a:ea typeface="Raleway SemiBold" charset="0"/>
                <a:cs typeface="Raleway SemiBold" charset="0"/>
                <a:sym typeface="Avenir Book"/>
              </a:rPr>
              <a:t>Of 3rd quarter activities &amp; Budget</a:t>
            </a:r>
            <a:endParaRPr lang="en-CA" sz="4000" b="1" dirty="0">
              <a:solidFill>
                <a:schemeClr val="bg1"/>
              </a:solidFill>
              <a:effectLst>
                <a:outerShdw blurRad="38100" dist="38100" dir="2700000" algn="tl">
                  <a:srgbClr val="000000">
                    <a:alpha val="43137"/>
                  </a:srgbClr>
                </a:outerShdw>
              </a:effectLst>
              <a:latin typeface="Raleway" panose="020B0003030101060003" pitchFamily="34" charset="0"/>
              <a:ea typeface="Raleway SemiBold" charset="0"/>
              <a:cs typeface="Raleway SemiBold" charset="0"/>
              <a:sym typeface="Avenir Book"/>
            </a:endParaRPr>
          </a:p>
        </p:txBody>
      </p:sp>
      <p:graphicFrame>
        <p:nvGraphicFramePr>
          <p:cNvPr id="6" name="Object 5">
            <a:extLst>
              <a:ext uri="{FF2B5EF4-FFF2-40B4-BE49-F238E27FC236}">
                <a16:creationId xmlns:a16="http://schemas.microsoft.com/office/drawing/2014/main" id="{1C939A6A-A390-4339-A856-8F254765B1F0}"/>
              </a:ext>
            </a:extLst>
          </p:cNvPr>
          <p:cNvGraphicFramePr>
            <a:graphicFrameLocks noChangeAspect="1"/>
          </p:cNvGraphicFramePr>
          <p:nvPr>
            <p:extLst>
              <p:ext uri="{D42A27DB-BD31-4B8C-83A1-F6EECF244321}">
                <p14:modId xmlns:p14="http://schemas.microsoft.com/office/powerpoint/2010/main" val="1854851172"/>
              </p:ext>
            </p:extLst>
          </p:nvPr>
        </p:nvGraphicFramePr>
        <p:xfrm>
          <a:off x="5306627" y="1389104"/>
          <a:ext cx="1578745" cy="1559257"/>
        </p:xfrm>
        <a:graphic>
          <a:graphicData uri="http://schemas.openxmlformats.org/presentationml/2006/ole">
            <mc:AlternateContent xmlns:mc="http://schemas.openxmlformats.org/markup-compatibility/2006">
              <mc:Choice xmlns:v="urn:schemas-microsoft-com:vml" Requires="v">
                <p:oleObj spid="_x0000_s8271" name="CorelDRAW" r:id="rId4" imgW="1156644" imgH="1142575" progId="CorelDraw.Graphic.17">
                  <p:embed/>
                </p:oleObj>
              </mc:Choice>
              <mc:Fallback>
                <p:oleObj name="CorelDRAW" r:id="rId4" imgW="1156644" imgH="1142575" progId="CorelDraw.Graphic.17">
                  <p:embed/>
                  <p:pic>
                    <p:nvPicPr>
                      <p:cNvPr id="7" name="Object 6">
                        <a:extLst>
                          <a:ext uri="{FF2B5EF4-FFF2-40B4-BE49-F238E27FC236}">
                            <a16:creationId xmlns:a16="http://schemas.microsoft.com/office/drawing/2014/main" id="{D4AD9147-68E1-4D57-997E-2D1FDDC2FE01}"/>
                          </a:ext>
                        </a:extLst>
                      </p:cNvPr>
                      <p:cNvPicPr/>
                      <p:nvPr/>
                    </p:nvPicPr>
                    <p:blipFill>
                      <a:blip r:embed="rId5"/>
                      <a:stretch>
                        <a:fillRect/>
                      </a:stretch>
                    </p:blipFill>
                    <p:spPr>
                      <a:xfrm>
                        <a:off x="5306627" y="1389104"/>
                        <a:ext cx="1578745" cy="1559257"/>
                      </a:xfrm>
                      <a:prstGeom prst="rect">
                        <a:avLst/>
                      </a:prstGeom>
                    </p:spPr>
                  </p:pic>
                </p:oleObj>
              </mc:Fallback>
            </mc:AlternateContent>
          </a:graphicData>
        </a:graphic>
      </p:graphicFrame>
    </p:spTree>
    <p:extLst>
      <p:ext uri="{BB962C8B-B14F-4D97-AF65-F5344CB8AC3E}">
        <p14:creationId xmlns:p14="http://schemas.microsoft.com/office/powerpoint/2010/main" val="311808619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idx="4294967295"/>
          </p:nvPr>
        </p:nvPicPr>
        <p:blipFill>
          <a:blip r:embed="rId3">
            <a:extLst>
              <a:ext uri="{28A0092B-C50C-407E-A947-70E740481C1C}">
                <a14:useLocalDpi xmlns:a14="http://schemas.microsoft.com/office/drawing/2010/main" val="0"/>
              </a:ext>
            </a:extLst>
          </a:blip>
          <a:srcRect l="17353" r="17353"/>
          <a:stretch>
            <a:fillRect/>
          </a:stretch>
        </p:blipFill>
        <p:spPr>
          <a:xfrm>
            <a:off x="5475288" y="0"/>
            <a:ext cx="6987984" cy="6858000"/>
          </a:xfrm>
          <a:solidFill>
            <a:schemeClr val="bg1">
              <a:lumMod val="65000"/>
            </a:schemeClr>
          </a:solidFill>
        </p:spPr>
      </p:pic>
      <p:sp>
        <p:nvSpPr>
          <p:cNvPr id="6" name="Rectangle 5"/>
          <p:cNvSpPr/>
          <p:nvPr/>
        </p:nvSpPr>
        <p:spPr>
          <a:xfrm>
            <a:off x="391886" y="641086"/>
            <a:ext cx="5236305" cy="707886"/>
          </a:xfrm>
          <a:prstGeom prst="rect">
            <a:avLst/>
          </a:prstGeom>
        </p:spPr>
        <p:txBody>
          <a:bodyPr wrap="none">
            <a:spAutoFit/>
          </a:bodyPr>
          <a:lstStyle/>
          <a:p>
            <a:pPr>
              <a:spcBef>
                <a:spcPct val="0"/>
              </a:spcBef>
            </a:pPr>
            <a:r>
              <a:rPr lang="en-US" sz="4000" b="1" spc="-150" noProof="1">
                <a:solidFill>
                  <a:schemeClr val="accent6">
                    <a:lumMod val="50000"/>
                  </a:schemeClr>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What </a:t>
            </a:r>
            <a:r>
              <a:rPr lang="en-US" sz="4000" b="1" spc="-150" noProof="1">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do we do at AHF</a:t>
            </a:r>
            <a:r>
              <a:rPr lang="en-US" sz="4000" b="1" spc="-150" noProof="1">
                <a:solidFill>
                  <a:schemeClr val="bg1">
                    <a:lumMod val="50000"/>
                  </a:schemeClr>
                </a:solidFill>
                <a:latin typeface="Raleway" panose="020B0003030101060003" pitchFamily="34" charset="0"/>
                <a:ea typeface="Open Sans" panose="020B0606030504020204" pitchFamily="34" charset="0"/>
                <a:cs typeface="Open Sans" panose="020B0606030504020204" pitchFamily="34" charset="0"/>
              </a:rPr>
              <a:t> </a:t>
            </a:r>
          </a:p>
        </p:txBody>
      </p:sp>
      <p:sp>
        <p:nvSpPr>
          <p:cNvPr id="7" name="Rectangle 6"/>
          <p:cNvSpPr/>
          <p:nvPr/>
        </p:nvSpPr>
        <p:spPr>
          <a:xfrm>
            <a:off x="391886" y="-71252"/>
            <a:ext cx="1211283" cy="22563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81040" y="1458102"/>
            <a:ext cx="6987983" cy="5437987"/>
          </a:xfrm>
          <a:prstGeom prst="rect">
            <a:avLst/>
          </a:prstGeom>
          <a:solidFill>
            <a:schemeClr val="accent6">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482" y="4741316"/>
            <a:ext cx="5087036" cy="1523815"/>
          </a:xfrm>
          <a:prstGeom prst="rect">
            <a:avLst/>
          </a:prstGeom>
        </p:spPr>
        <p:txBody>
          <a:bodyPr wrap="square">
            <a:spAutoFit/>
          </a:bodyPr>
          <a:lstStyle/>
          <a:p>
            <a:pPr algn="ctr" defTabSz="821531" hangingPunct="0">
              <a:lnSpc>
                <a:spcPct val="150000"/>
              </a:lnSpc>
            </a:pPr>
            <a:r>
              <a:rPr lang="en-CA" sz="1600" dirty="0">
                <a:solidFill>
                  <a:schemeClr val="accent6">
                    <a:lumMod val="50000"/>
                  </a:schemeClr>
                </a:solidFill>
                <a:latin typeface="Open Sans"/>
                <a:sym typeface="Helvetica Light"/>
              </a:rPr>
              <a:t>The organization remain focused on her aim to make life better for the vulnerable by bringing smiles to their faces. Who are the vulnerable group? How do we achieve this goal?</a:t>
            </a:r>
            <a:endParaRPr kumimoji="0" lang="en-CA" sz="1600" b="0" i="0" u="none" strike="noStrike" cap="none" spc="0" normalizeH="0" baseline="0" dirty="0">
              <a:ln>
                <a:noFill/>
              </a:ln>
              <a:solidFill>
                <a:schemeClr val="accent6">
                  <a:lumMod val="50000"/>
                </a:schemeClr>
              </a:solidFill>
              <a:effectLst/>
              <a:uFillTx/>
              <a:latin typeface="Open Sans"/>
              <a:sym typeface="Helvetica Light"/>
            </a:endParaRPr>
          </a:p>
        </p:txBody>
      </p:sp>
      <p:grpSp>
        <p:nvGrpSpPr>
          <p:cNvPr id="11" name="Group 381"/>
          <p:cNvGrpSpPr/>
          <p:nvPr/>
        </p:nvGrpSpPr>
        <p:grpSpPr>
          <a:xfrm flipH="1">
            <a:off x="785479" y="1138466"/>
            <a:ext cx="3562082" cy="5403262"/>
            <a:chOff x="0" y="0"/>
            <a:chExt cx="7124162" cy="10806522"/>
          </a:xfrm>
        </p:grpSpPr>
        <p:sp>
          <p:nvSpPr>
            <p:cNvPr id="12" name="Shape 270"/>
            <p:cNvSpPr/>
            <p:nvPr/>
          </p:nvSpPr>
          <p:spPr>
            <a:xfrm>
              <a:off x="1953519" y="3267394"/>
              <a:ext cx="1401251" cy="794511"/>
            </a:xfrm>
            <a:custGeom>
              <a:avLst/>
              <a:gdLst/>
              <a:ahLst/>
              <a:cxnLst>
                <a:cxn ang="0">
                  <a:pos x="wd2" y="hd2"/>
                </a:cxn>
                <a:cxn ang="5400000">
                  <a:pos x="wd2" y="hd2"/>
                </a:cxn>
                <a:cxn ang="10800000">
                  <a:pos x="wd2" y="hd2"/>
                </a:cxn>
                <a:cxn ang="16200000">
                  <a:pos x="wd2" y="hd2"/>
                </a:cxn>
              </a:cxnLst>
              <a:rect l="0" t="0" r="r" b="b"/>
              <a:pathLst>
                <a:path w="21600" h="21600" extrusionOk="0">
                  <a:moveTo>
                    <a:pt x="3394" y="260"/>
                  </a:moveTo>
                  <a:lnTo>
                    <a:pt x="220" y="21117"/>
                  </a:lnTo>
                  <a:lnTo>
                    <a:pt x="21076" y="2040"/>
                  </a:lnTo>
                  <a:cubicBezTo>
                    <a:pt x="21076" y="2040"/>
                    <a:pt x="3394" y="260"/>
                    <a:pt x="3394" y="260"/>
                  </a:cubicBezTo>
                  <a:close/>
                  <a:moveTo>
                    <a:pt x="0" y="21600"/>
                  </a:moveTo>
                  <a:lnTo>
                    <a:pt x="3287" y="0"/>
                  </a:lnTo>
                  <a:lnTo>
                    <a:pt x="3345" y="6"/>
                  </a:lnTo>
                  <a:lnTo>
                    <a:pt x="21600" y="1844"/>
                  </a:lnTo>
                  <a:cubicBezTo>
                    <a:pt x="21600" y="1844"/>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3" name="Shape 271"/>
            <p:cNvSpPr/>
            <p:nvPr/>
          </p:nvSpPr>
          <p:spPr>
            <a:xfrm>
              <a:off x="4368551" y="5043151"/>
              <a:ext cx="915347" cy="412723"/>
            </a:xfrm>
            <a:custGeom>
              <a:avLst/>
              <a:gdLst/>
              <a:ahLst/>
              <a:cxnLst>
                <a:cxn ang="0">
                  <a:pos x="wd2" y="hd2"/>
                </a:cxn>
                <a:cxn ang="5400000">
                  <a:pos x="wd2" y="hd2"/>
                </a:cxn>
                <a:cxn ang="10800000">
                  <a:pos x="wd2" y="hd2"/>
                </a:cxn>
                <a:cxn ang="16200000">
                  <a:pos x="wd2" y="hd2"/>
                </a:cxn>
              </a:cxnLst>
              <a:rect l="0" t="0" r="r" b="b"/>
              <a:pathLst>
                <a:path w="21600" h="21600" extrusionOk="0">
                  <a:moveTo>
                    <a:pt x="241" y="537"/>
                  </a:moveTo>
                  <a:lnTo>
                    <a:pt x="1090" y="20932"/>
                  </a:lnTo>
                  <a:lnTo>
                    <a:pt x="20636" y="5082"/>
                  </a:lnTo>
                  <a:cubicBezTo>
                    <a:pt x="20636" y="5082"/>
                    <a:pt x="241" y="537"/>
                    <a:pt x="241" y="537"/>
                  </a:cubicBezTo>
                  <a:close/>
                  <a:moveTo>
                    <a:pt x="900" y="21600"/>
                  </a:moveTo>
                  <a:lnTo>
                    <a:pt x="0" y="0"/>
                  </a:lnTo>
                  <a:lnTo>
                    <a:pt x="21600" y="4814"/>
                  </a:lnTo>
                  <a:cubicBezTo>
                    <a:pt x="21600" y="4814"/>
                    <a:pt x="900" y="21600"/>
                    <a:pt x="9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4" name="Shape 272"/>
            <p:cNvSpPr/>
            <p:nvPr/>
          </p:nvSpPr>
          <p:spPr>
            <a:xfrm>
              <a:off x="817035" y="3267394"/>
              <a:ext cx="1302959" cy="793332"/>
            </a:xfrm>
            <a:custGeom>
              <a:avLst/>
              <a:gdLst/>
              <a:ahLst/>
              <a:cxnLst>
                <a:cxn ang="0">
                  <a:pos x="wd2" y="hd2"/>
                </a:cxn>
                <a:cxn ang="5400000">
                  <a:pos x="wd2" y="hd2"/>
                </a:cxn>
                <a:cxn ang="10800000">
                  <a:pos x="wd2" y="hd2"/>
                </a:cxn>
                <a:cxn ang="16200000">
                  <a:pos x="wd2" y="hd2"/>
                </a:cxn>
              </a:cxnLst>
              <a:rect l="0" t="0" r="r" b="b"/>
              <a:pathLst>
                <a:path w="21600" h="21600" extrusionOk="0">
                  <a:moveTo>
                    <a:pt x="471" y="7018"/>
                  </a:moveTo>
                  <a:lnTo>
                    <a:pt x="17971" y="21241"/>
                  </a:lnTo>
                  <a:lnTo>
                    <a:pt x="21390" y="321"/>
                  </a:lnTo>
                  <a:cubicBezTo>
                    <a:pt x="21390" y="321"/>
                    <a:pt x="471" y="7018"/>
                    <a:pt x="471" y="7018"/>
                  </a:cubicBezTo>
                  <a:close/>
                  <a:moveTo>
                    <a:pt x="18070" y="21600"/>
                  </a:moveTo>
                  <a:lnTo>
                    <a:pt x="17987" y="21532"/>
                  </a:lnTo>
                  <a:lnTo>
                    <a:pt x="0" y="6912"/>
                  </a:lnTo>
                  <a:lnTo>
                    <a:pt x="21600" y="0"/>
                  </a:lnTo>
                  <a:cubicBezTo>
                    <a:pt x="21600" y="0"/>
                    <a:pt x="18070" y="21600"/>
                    <a:pt x="1807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Shape 273"/>
            <p:cNvSpPr/>
            <p:nvPr/>
          </p:nvSpPr>
          <p:spPr>
            <a:xfrm>
              <a:off x="35701" y="3480484"/>
              <a:ext cx="1900168" cy="1571546"/>
            </a:xfrm>
            <a:custGeom>
              <a:avLst/>
              <a:gdLst/>
              <a:ahLst/>
              <a:cxnLst>
                <a:cxn ang="0">
                  <a:pos x="wd2" y="hd2"/>
                </a:cxn>
                <a:cxn ang="5400000">
                  <a:pos x="wd2" y="hd2"/>
                </a:cxn>
                <a:cxn ang="10800000">
                  <a:pos x="wd2" y="hd2"/>
                </a:cxn>
                <a:cxn ang="16200000">
                  <a:pos x="wd2" y="hd2"/>
                </a:cxn>
              </a:cxnLst>
              <a:rect l="0" t="0" r="r" b="b"/>
              <a:pathLst>
                <a:path w="21600" h="21600" extrusionOk="0">
                  <a:moveTo>
                    <a:pt x="9314" y="168"/>
                  </a:moveTo>
                  <a:lnTo>
                    <a:pt x="250" y="21292"/>
                  </a:lnTo>
                  <a:lnTo>
                    <a:pt x="21373" y="7384"/>
                  </a:lnTo>
                  <a:cubicBezTo>
                    <a:pt x="21373" y="7384"/>
                    <a:pt x="9314" y="168"/>
                    <a:pt x="9314" y="168"/>
                  </a:cubicBezTo>
                  <a:close/>
                  <a:moveTo>
                    <a:pt x="0" y="21600"/>
                  </a:moveTo>
                  <a:lnTo>
                    <a:pt x="9269" y="0"/>
                  </a:lnTo>
                  <a:lnTo>
                    <a:pt x="9314" y="27"/>
                  </a:lnTo>
                  <a:lnTo>
                    <a:pt x="21600" y="7378"/>
                  </a:lnTo>
                  <a:cubicBezTo>
                    <a:pt x="21600" y="7378"/>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Shape 274"/>
            <p:cNvSpPr/>
            <p:nvPr/>
          </p:nvSpPr>
          <p:spPr>
            <a:xfrm>
              <a:off x="532914" y="3267394"/>
              <a:ext cx="1604703" cy="259361"/>
            </a:xfrm>
            <a:custGeom>
              <a:avLst/>
              <a:gdLst/>
              <a:ahLst/>
              <a:cxnLst>
                <a:cxn ang="0">
                  <a:pos x="wd2" y="hd2"/>
                </a:cxn>
                <a:cxn ang="5400000">
                  <a:pos x="wd2" y="hd2"/>
                </a:cxn>
                <a:cxn ang="10800000">
                  <a:pos x="wd2" y="hd2"/>
                </a:cxn>
                <a:cxn ang="16200000">
                  <a:pos x="wd2" y="hd2"/>
                </a:cxn>
              </a:cxnLst>
              <a:rect l="0" t="0" r="r" b="b"/>
              <a:pathLst>
                <a:path w="21600" h="21600" extrusionOk="0">
                  <a:moveTo>
                    <a:pt x="417" y="6199"/>
                  </a:moveTo>
                  <a:lnTo>
                    <a:pt x="4338" y="20791"/>
                  </a:lnTo>
                  <a:lnTo>
                    <a:pt x="20774" y="976"/>
                  </a:lnTo>
                  <a:cubicBezTo>
                    <a:pt x="20774" y="976"/>
                    <a:pt x="417" y="6199"/>
                    <a:pt x="417" y="6199"/>
                  </a:cubicBezTo>
                  <a:close/>
                  <a:moveTo>
                    <a:pt x="4315" y="21600"/>
                  </a:moveTo>
                  <a:lnTo>
                    <a:pt x="0" y="5540"/>
                  </a:lnTo>
                  <a:lnTo>
                    <a:pt x="21586" y="0"/>
                  </a:lnTo>
                  <a:lnTo>
                    <a:pt x="21600" y="757"/>
                  </a:lnTo>
                  <a:cubicBezTo>
                    <a:pt x="21600" y="757"/>
                    <a:pt x="4315" y="21600"/>
                    <a:pt x="4315"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Shape 275"/>
            <p:cNvSpPr/>
            <p:nvPr/>
          </p:nvSpPr>
          <p:spPr>
            <a:xfrm>
              <a:off x="2237641" y="5185212"/>
              <a:ext cx="2233989" cy="1571128"/>
            </a:xfrm>
            <a:custGeom>
              <a:avLst/>
              <a:gdLst/>
              <a:ahLst/>
              <a:cxnLst>
                <a:cxn ang="0">
                  <a:pos x="wd2" y="hd2"/>
                </a:cxn>
                <a:cxn ang="5400000">
                  <a:pos x="wd2" y="hd2"/>
                </a:cxn>
                <a:cxn ang="10800000">
                  <a:pos x="wd2" y="hd2"/>
                </a:cxn>
                <a:cxn ang="16200000">
                  <a:pos x="wd2" y="hd2"/>
                </a:cxn>
              </a:cxnLst>
              <a:rect l="0" t="0" r="r" b="b"/>
              <a:pathLst>
                <a:path w="21600" h="21600" extrusionOk="0">
                  <a:moveTo>
                    <a:pt x="100" y="146"/>
                  </a:moveTo>
                  <a:lnTo>
                    <a:pt x="1630" y="21386"/>
                  </a:lnTo>
                  <a:lnTo>
                    <a:pt x="21340" y="4032"/>
                  </a:lnTo>
                  <a:cubicBezTo>
                    <a:pt x="21340" y="4032"/>
                    <a:pt x="100" y="146"/>
                    <a:pt x="100" y="146"/>
                  </a:cubicBezTo>
                  <a:close/>
                  <a:moveTo>
                    <a:pt x="1556" y="21600"/>
                  </a:moveTo>
                  <a:lnTo>
                    <a:pt x="0" y="0"/>
                  </a:lnTo>
                  <a:lnTo>
                    <a:pt x="55" y="10"/>
                  </a:lnTo>
                  <a:lnTo>
                    <a:pt x="21600" y="3952"/>
                  </a:lnTo>
                  <a:cubicBezTo>
                    <a:pt x="21600" y="3952"/>
                    <a:pt x="1556" y="21600"/>
                    <a:pt x="1556"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Shape 276"/>
            <p:cNvSpPr/>
            <p:nvPr/>
          </p:nvSpPr>
          <p:spPr>
            <a:xfrm>
              <a:off x="35701" y="4048726"/>
              <a:ext cx="2181029" cy="1162426"/>
            </a:xfrm>
            <a:custGeom>
              <a:avLst/>
              <a:gdLst/>
              <a:ahLst/>
              <a:cxnLst>
                <a:cxn ang="0">
                  <a:pos x="wd2" y="hd2"/>
                </a:cxn>
                <a:cxn ang="5400000">
                  <a:pos x="wd2" y="hd2"/>
                </a:cxn>
                <a:cxn ang="10800000">
                  <a:pos x="wd2" y="hd2"/>
                </a:cxn>
                <a:cxn ang="16200000">
                  <a:pos x="wd2" y="hd2"/>
                </a:cxn>
              </a:cxnLst>
              <a:rect l="0" t="0" r="r" b="b"/>
              <a:pathLst>
                <a:path w="21600" h="21600" extrusionOk="0">
                  <a:moveTo>
                    <a:pt x="323" y="19076"/>
                  </a:moveTo>
                  <a:lnTo>
                    <a:pt x="21482" y="21416"/>
                  </a:lnTo>
                  <a:lnTo>
                    <a:pt x="18742" y="256"/>
                  </a:lnTo>
                  <a:cubicBezTo>
                    <a:pt x="18742" y="256"/>
                    <a:pt x="323" y="19076"/>
                    <a:pt x="323" y="19076"/>
                  </a:cubicBezTo>
                  <a:close/>
                  <a:moveTo>
                    <a:pt x="21600" y="21600"/>
                  </a:moveTo>
                  <a:lnTo>
                    <a:pt x="0" y="19212"/>
                  </a:lnTo>
                  <a:lnTo>
                    <a:pt x="18803" y="0"/>
                  </a:lnTo>
                  <a:cubicBezTo>
                    <a:pt x="18803"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9" name="Shape 277"/>
            <p:cNvSpPr/>
            <p:nvPr/>
          </p:nvSpPr>
          <p:spPr>
            <a:xfrm>
              <a:off x="35701" y="5043151"/>
              <a:ext cx="2177350" cy="1484563"/>
            </a:xfrm>
            <a:custGeom>
              <a:avLst/>
              <a:gdLst/>
              <a:ahLst/>
              <a:cxnLst>
                <a:cxn ang="0">
                  <a:pos x="wd2" y="hd2"/>
                </a:cxn>
                <a:cxn ang="5400000">
                  <a:pos x="wd2" y="hd2"/>
                </a:cxn>
                <a:cxn ang="10800000">
                  <a:pos x="wd2" y="hd2"/>
                </a:cxn>
                <a:cxn ang="16200000">
                  <a:pos x="wd2" y="hd2"/>
                </a:cxn>
              </a:cxnLst>
              <a:rect l="0" t="0" r="r" b="b"/>
              <a:pathLst>
                <a:path w="21600" h="21600" extrusionOk="0">
                  <a:moveTo>
                    <a:pt x="169" y="148"/>
                  </a:moveTo>
                  <a:lnTo>
                    <a:pt x="9047" y="21380"/>
                  </a:lnTo>
                  <a:lnTo>
                    <a:pt x="21401" y="1984"/>
                  </a:lnTo>
                  <a:cubicBezTo>
                    <a:pt x="21401" y="1984"/>
                    <a:pt x="169" y="148"/>
                    <a:pt x="169" y="148"/>
                  </a:cubicBezTo>
                  <a:close/>
                  <a:moveTo>
                    <a:pt x="9031" y="21600"/>
                  </a:moveTo>
                  <a:lnTo>
                    <a:pt x="9000" y="21524"/>
                  </a:lnTo>
                  <a:lnTo>
                    <a:pt x="0" y="0"/>
                  </a:lnTo>
                  <a:lnTo>
                    <a:pt x="87" y="8"/>
                  </a:lnTo>
                  <a:lnTo>
                    <a:pt x="21600" y="1867"/>
                  </a:lnTo>
                  <a:lnTo>
                    <a:pt x="21534" y="1971"/>
                  </a:lnTo>
                  <a:cubicBezTo>
                    <a:pt x="21534" y="1971"/>
                    <a:pt x="9031" y="21600"/>
                    <a:pt x="9031"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0" name="Shape 278"/>
            <p:cNvSpPr/>
            <p:nvPr/>
          </p:nvSpPr>
          <p:spPr>
            <a:xfrm>
              <a:off x="4155459" y="4688000"/>
              <a:ext cx="1140229" cy="498875"/>
            </a:xfrm>
            <a:custGeom>
              <a:avLst/>
              <a:gdLst/>
              <a:ahLst/>
              <a:cxnLst>
                <a:cxn ang="0">
                  <a:pos x="wd2" y="hd2"/>
                </a:cxn>
                <a:cxn ang="5400000">
                  <a:pos x="wd2" y="hd2"/>
                </a:cxn>
                <a:cxn ang="10800000">
                  <a:pos x="wd2" y="hd2"/>
                </a:cxn>
                <a:cxn ang="16200000">
                  <a:pos x="wd2" y="hd2"/>
                </a:cxn>
              </a:cxnLst>
              <a:rect l="0" t="0" r="r" b="b"/>
              <a:pathLst>
                <a:path w="21600" h="21600" extrusionOk="0">
                  <a:moveTo>
                    <a:pt x="4256" y="17218"/>
                  </a:moveTo>
                  <a:lnTo>
                    <a:pt x="20517" y="20954"/>
                  </a:lnTo>
                  <a:lnTo>
                    <a:pt x="392" y="826"/>
                  </a:lnTo>
                  <a:cubicBezTo>
                    <a:pt x="392" y="826"/>
                    <a:pt x="4256" y="17218"/>
                    <a:pt x="4256" y="17218"/>
                  </a:cubicBezTo>
                  <a:close/>
                  <a:moveTo>
                    <a:pt x="21600" y="21600"/>
                  </a:moveTo>
                  <a:lnTo>
                    <a:pt x="4147" y="17594"/>
                  </a:lnTo>
                  <a:lnTo>
                    <a:pt x="0" y="0"/>
                  </a:lnTo>
                  <a:cubicBezTo>
                    <a:pt x="0"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Shape 279"/>
            <p:cNvSpPr/>
            <p:nvPr/>
          </p:nvSpPr>
          <p:spPr>
            <a:xfrm>
              <a:off x="4155459" y="3125333"/>
              <a:ext cx="1301226" cy="2002025"/>
            </a:xfrm>
            <a:custGeom>
              <a:avLst/>
              <a:gdLst/>
              <a:ahLst/>
              <a:cxnLst>
                <a:cxn ang="0">
                  <a:pos x="wd2" y="hd2"/>
                </a:cxn>
                <a:cxn ang="5400000">
                  <a:pos x="wd2" y="hd2"/>
                </a:cxn>
                <a:cxn ang="10800000">
                  <a:pos x="wd2" y="hd2"/>
                </a:cxn>
                <a:cxn ang="16200000">
                  <a:pos x="wd2" y="hd2"/>
                </a:cxn>
              </a:cxnLst>
              <a:rect l="0" t="0" r="r" b="b"/>
              <a:pathLst>
                <a:path w="21600" h="21600" extrusionOk="0">
                  <a:moveTo>
                    <a:pt x="251" y="16310"/>
                  </a:moveTo>
                  <a:lnTo>
                    <a:pt x="18340" y="21454"/>
                  </a:lnTo>
                  <a:lnTo>
                    <a:pt x="21403" y="301"/>
                  </a:lnTo>
                  <a:cubicBezTo>
                    <a:pt x="21403" y="301"/>
                    <a:pt x="251" y="16310"/>
                    <a:pt x="251" y="16310"/>
                  </a:cubicBezTo>
                  <a:close/>
                  <a:moveTo>
                    <a:pt x="18472" y="21600"/>
                  </a:moveTo>
                  <a:lnTo>
                    <a:pt x="18376" y="21573"/>
                  </a:lnTo>
                  <a:lnTo>
                    <a:pt x="0" y="16346"/>
                  </a:lnTo>
                  <a:lnTo>
                    <a:pt x="67" y="16295"/>
                  </a:lnTo>
                  <a:lnTo>
                    <a:pt x="21600" y="0"/>
                  </a:lnTo>
                  <a:cubicBezTo>
                    <a:pt x="21600" y="0"/>
                    <a:pt x="18472" y="21600"/>
                    <a:pt x="18472"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2" name="Shape 280"/>
            <p:cNvSpPr/>
            <p:nvPr/>
          </p:nvSpPr>
          <p:spPr>
            <a:xfrm>
              <a:off x="3303096" y="3196362"/>
              <a:ext cx="2175787" cy="1512450"/>
            </a:xfrm>
            <a:custGeom>
              <a:avLst/>
              <a:gdLst/>
              <a:ahLst/>
              <a:cxnLst>
                <a:cxn ang="0">
                  <a:pos x="wd2" y="hd2"/>
                </a:cxn>
                <a:cxn ang="5400000">
                  <a:pos x="wd2" y="hd2"/>
                </a:cxn>
                <a:cxn ang="10800000">
                  <a:pos x="wd2" y="hd2"/>
                </a:cxn>
                <a:cxn ang="16200000">
                  <a:pos x="wd2" y="hd2"/>
                </a:cxn>
              </a:cxnLst>
              <a:rect l="0" t="0" r="r" b="b"/>
              <a:pathLst>
                <a:path w="21600" h="21600" extrusionOk="0">
                  <a:moveTo>
                    <a:pt x="161" y="2181"/>
                  </a:moveTo>
                  <a:lnTo>
                    <a:pt x="8715" y="21380"/>
                  </a:lnTo>
                  <a:lnTo>
                    <a:pt x="21389" y="153"/>
                  </a:lnTo>
                  <a:cubicBezTo>
                    <a:pt x="21389" y="153"/>
                    <a:pt x="161" y="2181"/>
                    <a:pt x="161" y="2181"/>
                  </a:cubicBezTo>
                  <a:close/>
                  <a:moveTo>
                    <a:pt x="8705" y="21600"/>
                  </a:moveTo>
                  <a:lnTo>
                    <a:pt x="0" y="2065"/>
                  </a:lnTo>
                  <a:lnTo>
                    <a:pt x="21600" y="0"/>
                  </a:lnTo>
                  <a:cubicBezTo>
                    <a:pt x="21600" y="0"/>
                    <a:pt x="8705" y="21600"/>
                    <a:pt x="8705"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3" name="Shape 281"/>
            <p:cNvSpPr/>
            <p:nvPr/>
          </p:nvSpPr>
          <p:spPr>
            <a:xfrm>
              <a:off x="674975" y="6747878"/>
              <a:ext cx="1723977" cy="1512450"/>
            </a:xfrm>
            <a:custGeom>
              <a:avLst/>
              <a:gdLst/>
              <a:ahLst/>
              <a:cxnLst>
                <a:cxn ang="0">
                  <a:pos x="wd2" y="hd2"/>
                </a:cxn>
                <a:cxn ang="5400000">
                  <a:pos x="wd2" y="hd2"/>
                </a:cxn>
                <a:cxn ang="10800000">
                  <a:pos x="wd2" y="hd2"/>
                </a:cxn>
                <a:cxn ang="16200000">
                  <a:pos x="wd2" y="hd2"/>
                </a:cxn>
              </a:cxnLst>
              <a:rect l="0" t="0" r="r" b="b"/>
              <a:pathLst>
                <a:path w="21600" h="21600" extrusionOk="0">
                  <a:moveTo>
                    <a:pt x="299" y="19962"/>
                  </a:moveTo>
                  <a:lnTo>
                    <a:pt x="19412" y="21460"/>
                  </a:lnTo>
                  <a:lnTo>
                    <a:pt x="21455" y="304"/>
                  </a:lnTo>
                  <a:cubicBezTo>
                    <a:pt x="21455" y="304"/>
                    <a:pt x="299" y="19962"/>
                    <a:pt x="299" y="19962"/>
                  </a:cubicBezTo>
                  <a:close/>
                  <a:moveTo>
                    <a:pt x="19515" y="21600"/>
                  </a:moveTo>
                  <a:lnTo>
                    <a:pt x="19460" y="21595"/>
                  </a:lnTo>
                  <a:lnTo>
                    <a:pt x="0" y="20071"/>
                  </a:lnTo>
                  <a:lnTo>
                    <a:pt x="21600" y="0"/>
                  </a:lnTo>
                  <a:cubicBezTo>
                    <a:pt x="21600" y="0"/>
                    <a:pt x="19515" y="21600"/>
                    <a:pt x="19515"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Shape 282"/>
            <p:cNvSpPr/>
            <p:nvPr/>
          </p:nvSpPr>
          <p:spPr>
            <a:xfrm>
              <a:off x="603944" y="8097452"/>
              <a:ext cx="1585560" cy="443457"/>
            </a:xfrm>
            <a:custGeom>
              <a:avLst/>
              <a:gdLst/>
              <a:ahLst/>
              <a:cxnLst>
                <a:cxn ang="0">
                  <a:pos x="wd2" y="hd2"/>
                </a:cxn>
                <a:cxn ang="5400000">
                  <a:pos x="wd2" y="hd2"/>
                </a:cxn>
                <a:cxn ang="10800000">
                  <a:pos x="wd2" y="hd2"/>
                </a:cxn>
                <a:cxn ang="16200000">
                  <a:pos x="wd2" y="hd2"/>
                </a:cxn>
              </a:cxnLst>
              <a:rect l="0" t="0" r="r" b="b"/>
              <a:pathLst>
                <a:path w="21600" h="21600" extrusionOk="0">
                  <a:moveTo>
                    <a:pt x="936" y="676"/>
                  </a:moveTo>
                  <a:lnTo>
                    <a:pt x="17510" y="21080"/>
                  </a:lnTo>
                  <a:lnTo>
                    <a:pt x="21337" y="5693"/>
                  </a:lnTo>
                  <a:cubicBezTo>
                    <a:pt x="21337" y="5693"/>
                    <a:pt x="936" y="676"/>
                    <a:pt x="936" y="676"/>
                  </a:cubicBezTo>
                  <a:close/>
                  <a:moveTo>
                    <a:pt x="17548" y="21600"/>
                  </a:moveTo>
                  <a:lnTo>
                    <a:pt x="17508" y="21553"/>
                  </a:lnTo>
                  <a:lnTo>
                    <a:pt x="0" y="0"/>
                  </a:lnTo>
                  <a:lnTo>
                    <a:pt x="21600" y="5308"/>
                  </a:lnTo>
                  <a:cubicBezTo>
                    <a:pt x="21600" y="5308"/>
                    <a:pt x="17548" y="21600"/>
                    <a:pt x="17548"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5" name="Shape 283"/>
            <p:cNvSpPr/>
            <p:nvPr/>
          </p:nvSpPr>
          <p:spPr>
            <a:xfrm>
              <a:off x="5647095" y="9233939"/>
              <a:ext cx="875187" cy="922912"/>
            </a:xfrm>
            <a:custGeom>
              <a:avLst/>
              <a:gdLst/>
              <a:ahLst/>
              <a:cxnLst>
                <a:cxn ang="0">
                  <a:pos x="wd2" y="hd2"/>
                </a:cxn>
                <a:cxn ang="5400000">
                  <a:pos x="wd2" y="hd2"/>
                </a:cxn>
                <a:cxn ang="10800000">
                  <a:pos x="wd2" y="hd2"/>
                </a:cxn>
                <a:cxn ang="16200000">
                  <a:pos x="wd2" y="hd2"/>
                </a:cxn>
              </a:cxnLst>
              <a:rect l="0" t="0" r="r" b="b"/>
              <a:pathLst>
                <a:path w="21600" h="21600" extrusionOk="0">
                  <a:moveTo>
                    <a:pt x="356" y="9695"/>
                  </a:moveTo>
                  <a:lnTo>
                    <a:pt x="10075" y="21204"/>
                  </a:lnTo>
                  <a:lnTo>
                    <a:pt x="21102" y="459"/>
                  </a:lnTo>
                  <a:cubicBezTo>
                    <a:pt x="21102" y="459"/>
                    <a:pt x="356" y="9695"/>
                    <a:pt x="356" y="9695"/>
                  </a:cubicBezTo>
                  <a:close/>
                  <a:moveTo>
                    <a:pt x="10118" y="21600"/>
                  </a:moveTo>
                  <a:lnTo>
                    <a:pt x="0" y="9616"/>
                  </a:lnTo>
                  <a:lnTo>
                    <a:pt x="130" y="9559"/>
                  </a:lnTo>
                  <a:lnTo>
                    <a:pt x="21600" y="0"/>
                  </a:lnTo>
                  <a:cubicBezTo>
                    <a:pt x="21600" y="0"/>
                    <a:pt x="10118" y="21600"/>
                    <a:pt x="10118"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6" name="Shape 284"/>
            <p:cNvSpPr/>
            <p:nvPr/>
          </p:nvSpPr>
          <p:spPr>
            <a:xfrm>
              <a:off x="4865761" y="9162907"/>
              <a:ext cx="1728034" cy="438528"/>
            </a:xfrm>
            <a:custGeom>
              <a:avLst/>
              <a:gdLst/>
              <a:ahLst/>
              <a:cxnLst>
                <a:cxn ang="0">
                  <a:pos x="wd2" y="hd2"/>
                </a:cxn>
                <a:cxn ang="5400000">
                  <a:pos x="wd2" y="hd2"/>
                </a:cxn>
                <a:cxn ang="10800000">
                  <a:pos x="wd2" y="hd2"/>
                </a:cxn>
                <a:cxn ang="16200000">
                  <a:pos x="wd2" y="hd2"/>
                </a:cxn>
              </a:cxnLst>
              <a:rect l="0" t="0" r="r" b="b"/>
              <a:pathLst>
                <a:path w="21600" h="21600" extrusionOk="0">
                  <a:moveTo>
                    <a:pt x="488" y="485"/>
                  </a:moveTo>
                  <a:lnTo>
                    <a:pt x="10629" y="21098"/>
                  </a:lnTo>
                  <a:lnTo>
                    <a:pt x="21101" y="1722"/>
                  </a:lnTo>
                  <a:cubicBezTo>
                    <a:pt x="21101" y="1722"/>
                    <a:pt x="488" y="485"/>
                    <a:pt x="488" y="485"/>
                  </a:cubicBezTo>
                  <a:close/>
                  <a:moveTo>
                    <a:pt x="10626" y="21600"/>
                  </a:moveTo>
                  <a:lnTo>
                    <a:pt x="10601" y="21552"/>
                  </a:lnTo>
                  <a:lnTo>
                    <a:pt x="0" y="0"/>
                  </a:lnTo>
                  <a:lnTo>
                    <a:pt x="21600" y="1298"/>
                  </a:lnTo>
                  <a:cubicBezTo>
                    <a:pt x="21600" y="1298"/>
                    <a:pt x="10626" y="21600"/>
                    <a:pt x="10626"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7" name="Shape 285"/>
            <p:cNvSpPr/>
            <p:nvPr/>
          </p:nvSpPr>
          <p:spPr>
            <a:xfrm>
              <a:off x="5576065" y="1704727"/>
              <a:ext cx="1501624" cy="1536862"/>
            </a:xfrm>
            <a:custGeom>
              <a:avLst/>
              <a:gdLst/>
              <a:ahLst/>
              <a:cxnLst>
                <a:cxn ang="0">
                  <a:pos x="wd2" y="hd2"/>
                </a:cxn>
                <a:cxn ang="5400000">
                  <a:pos x="wd2" y="hd2"/>
                </a:cxn>
                <a:cxn ang="10800000">
                  <a:pos x="wd2" y="hd2"/>
                </a:cxn>
                <a:cxn ang="16200000">
                  <a:pos x="wd2" y="hd2"/>
                </a:cxn>
              </a:cxnLst>
              <a:rect l="0" t="0" r="r" b="b"/>
              <a:pathLst>
                <a:path w="21600" h="21600" extrusionOk="0">
                  <a:moveTo>
                    <a:pt x="155" y="152"/>
                  </a:moveTo>
                  <a:lnTo>
                    <a:pt x="3106" y="21321"/>
                  </a:lnTo>
                  <a:lnTo>
                    <a:pt x="21324" y="3196"/>
                  </a:lnTo>
                  <a:cubicBezTo>
                    <a:pt x="21324" y="3196"/>
                    <a:pt x="155" y="152"/>
                    <a:pt x="155" y="152"/>
                  </a:cubicBezTo>
                  <a:close/>
                  <a:moveTo>
                    <a:pt x="3011" y="21600"/>
                  </a:moveTo>
                  <a:lnTo>
                    <a:pt x="0" y="0"/>
                  </a:lnTo>
                  <a:lnTo>
                    <a:pt x="21600" y="3105"/>
                  </a:lnTo>
                  <a:cubicBezTo>
                    <a:pt x="21600" y="3105"/>
                    <a:pt x="3011" y="21600"/>
                    <a:pt x="3011"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8" name="Shape 286"/>
            <p:cNvSpPr/>
            <p:nvPr/>
          </p:nvSpPr>
          <p:spPr>
            <a:xfrm>
              <a:off x="5291942" y="3196362"/>
              <a:ext cx="1832221" cy="1938077"/>
            </a:xfrm>
            <a:custGeom>
              <a:avLst/>
              <a:gdLst/>
              <a:ahLst/>
              <a:cxnLst>
                <a:cxn ang="0">
                  <a:pos x="wd2" y="hd2"/>
                </a:cxn>
                <a:cxn ang="5400000">
                  <a:pos x="wd2" y="hd2"/>
                </a:cxn>
                <a:cxn ang="10800000">
                  <a:pos x="wd2" y="hd2"/>
                </a:cxn>
                <a:cxn ang="16200000">
                  <a:pos x="wd2" y="hd2"/>
                </a:cxn>
              </a:cxnLst>
              <a:rect l="0" t="0" r="r" b="b"/>
              <a:pathLst>
                <a:path w="21600" h="21600" extrusionOk="0">
                  <a:moveTo>
                    <a:pt x="6320" y="230"/>
                  </a:moveTo>
                  <a:lnTo>
                    <a:pt x="146" y="21483"/>
                  </a:lnTo>
                  <a:lnTo>
                    <a:pt x="21400" y="19411"/>
                  </a:lnTo>
                  <a:cubicBezTo>
                    <a:pt x="21400" y="19411"/>
                    <a:pt x="6320" y="230"/>
                    <a:pt x="6320" y="230"/>
                  </a:cubicBezTo>
                  <a:close/>
                  <a:moveTo>
                    <a:pt x="0" y="21600"/>
                  </a:moveTo>
                  <a:lnTo>
                    <a:pt x="21" y="21529"/>
                  </a:lnTo>
                  <a:lnTo>
                    <a:pt x="6275" y="0"/>
                  </a:lnTo>
                  <a:lnTo>
                    <a:pt x="21600" y="19495"/>
                  </a:lnTo>
                  <a:lnTo>
                    <a:pt x="21505" y="19504"/>
                  </a:lnTo>
                  <a:cubicBezTo>
                    <a:pt x="21505" y="19504"/>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Shape 287"/>
            <p:cNvSpPr/>
            <p:nvPr/>
          </p:nvSpPr>
          <p:spPr>
            <a:xfrm>
              <a:off x="5434003" y="1704727"/>
              <a:ext cx="351892" cy="1567732"/>
            </a:xfrm>
            <a:custGeom>
              <a:avLst/>
              <a:gdLst/>
              <a:ahLst/>
              <a:cxnLst>
                <a:cxn ang="0">
                  <a:pos x="wd2" y="hd2"/>
                </a:cxn>
                <a:cxn ang="5400000">
                  <a:pos x="wd2" y="hd2"/>
                </a:cxn>
                <a:cxn ang="10800000">
                  <a:pos x="wd2" y="hd2"/>
                </a:cxn>
                <a:cxn ang="16200000">
                  <a:pos x="wd2" y="hd2"/>
                </a:cxn>
              </a:cxnLst>
              <a:rect l="0" t="0" r="r" b="b"/>
              <a:pathLst>
                <a:path w="21600" h="21600" extrusionOk="0">
                  <a:moveTo>
                    <a:pt x="613" y="20660"/>
                  </a:moveTo>
                  <a:lnTo>
                    <a:pt x="20940" y="21445"/>
                  </a:lnTo>
                  <a:lnTo>
                    <a:pt x="8601" y="1118"/>
                  </a:lnTo>
                  <a:cubicBezTo>
                    <a:pt x="8601" y="1118"/>
                    <a:pt x="613" y="20660"/>
                    <a:pt x="613" y="20660"/>
                  </a:cubicBezTo>
                  <a:close/>
                  <a:moveTo>
                    <a:pt x="21600" y="21600"/>
                  </a:moveTo>
                  <a:lnTo>
                    <a:pt x="0" y="20765"/>
                  </a:lnTo>
                  <a:lnTo>
                    <a:pt x="26" y="20705"/>
                  </a:lnTo>
                  <a:lnTo>
                    <a:pt x="8494" y="0"/>
                  </a:lnTo>
                  <a:cubicBezTo>
                    <a:pt x="8494"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0" name="Shape 288"/>
            <p:cNvSpPr/>
            <p:nvPr/>
          </p:nvSpPr>
          <p:spPr>
            <a:xfrm>
              <a:off x="5291942" y="3196362"/>
              <a:ext cx="538276" cy="1987948"/>
            </a:xfrm>
            <a:custGeom>
              <a:avLst/>
              <a:gdLst/>
              <a:ahLst/>
              <a:cxnLst>
                <a:cxn ang="0">
                  <a:pos x="wd2" y="hd2"/>
                </a:cxn>
                <a:cxn ang="5400000">
                  <a:pos x="wd2" y="hd2"/>
                </a:cxn>
                <a:cxn ang="10800000">
                  <a:pos x="wd2" y="hd2"/>
                </a:cxn>
                <a:cxn ang="16200000">
                  <a:pos x="wd2" y="hd2"/>
                </a:cxn>
              </a:cxnLst>
              <a:rect l="0" t="0" r="r" b="b"/>
              <a:pathLst>
                <a:path w="21600" h="21600" extrusionOk="0">
                  <a:moveTo>
                    <a:pt x="7830" y="117"/>
                  </a:moveTo>
                  <a:lnTo>
                    <a:pt x="562" y="21022"/>
                  </a:lnTo>
                  <a:lnTo>
                    <a:pt x="21138" y="738"/>
                  </a:lnTo>
                  <a:cubicBezTo>
                    <a:pt x="21138" y="738"/>
                    <a:pt x="7830" y="117"/>
                    <a:pt x="7830" y="117"/>
                  </a:cubicBezTo>
                  <a:close/>
                  <a:moveTo>
                    <a:pt x="359" y="21600"/>
                  </a:moveTo>
                  <a:lnTo>
                    <a:pt x="0" y="21582"/>
                  </a:lnTo>
                  <a:lnTo>
                    <a:pt x="7499" y="0"/>
                  </a:lnTo>
                  <a:lnTo>
                    <a:pt x="21600" y="658"/>
                  </a:lnTo>
                  <a:lnTo>
                    <a:pt x="21547" y="711"/>
                  </a:lnTo>
                  <a:cubicBezTo>
                    <a:pt x="21547" y="711"/>
                    <a:pt x="359" y="21600"/>
                    <a:pt x="359"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1" name="Shape 289"/>
            <p:cNvSpPr/>
            <p:nvPr/>
          </p:nvSpPr>
          <p:spPr>
            <a:xfrm>
              <a:off x="3090004" y="4688000"/>
              <a:ext cx="1355267" cy="791740"/>
            </a:xfrm>
            <a:custGeom>
              <a:avLst/>
              <a:gdLst/>
              <a:ahLst/>
              <a:cxnLst>
                <a:cxn ang="0">
                  <a:pos x="wd2" y="hd2"/>
                </a:cxn>
                <a:cxn ang="5400000">
                  <a:pos x="wd2" y="hd2"/>
                </a:cxn>
                <a:cxn ang="10800000">
                  <a:pos x="wd2" y="hd2"/>
                </a:cxn>
                <a:cxn ang="16200000">
                  <a:pos x="wd2" y="hd2"/>
                </a:cxn>
              </a:cxnLst>
              <a:rect l="0" t="0" r="r" b="b"/>
              <a:pathLst>
                <a:path w="21600" h="21600" extrusionOk="0">
                  <a:moveTo>
                    <a:pt x="1085" y="795"/>
                  </a:moveTo>
                  <a:lnTo>
                    <a:pt x="21428" y="21138"/>
                  </a:lnTo>
                  <a:lnTo>
                    <a:pt x="20855" y="10520"/>
                  </a:lnTo>
                  <a:cubicBezTo>
                    <a:pt x="20855" y="10520"/>
                    <a:pt x="1085" y="795"/>
                    <a:pt x="1085" y="795"/>
                  </a:cubicBezTo>
                  <a:close/>
                  <a:moveTo>
                    <a:pt x="21600" y="21600"/>
                  </a:moveTo>
                  <a:lnTo>
                    <a:pt x="0" y="0"/>
                  </a:lnTo>
                  <a:lnTo>
                    <a:pt x="20992" y="10327"/>
                  </a:lnTo>
                  <a:cubicBezTo>
                    <a:pt x="20992" y="10327"/>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2" name="Shape 290"/>
            <p:cNvSpPr/>
            <p:nvPr/>
          </p:nvSpPr>
          <p:spPr>
            <a:xfrm>
              <a:off x="3090004" y="4688000"/>
              <a:ext cx="1318082" cy="404611"/>
            </a:xfrm>
            <a:custGeom>
              <a:avLst/>
              <a:gdLst/>
              <a:ahLst/>
              <a:cxnLst>
                <a:cxn ang="0">
                  <a:pos x="wd2" y="hd2"/>
                </a:cxn>
                <a:cxn ang="5400000">
                  <a:pos x="wd2" y="hd2"/>
                </a:cxn>
                <a:cxn ang="10800000">
                  <a:pos x="wd2" y="hd2"/>
                </a:cxn>
                <a:cxn ang="16200000">
                  <a:pos x="wd2" y="hd2"/>
                </a:cxn>
              </a:cxnLst>
              <a:rect l="0" t="0" r="r" b="b"/>
              <a:pathLst>
                <a:path w="21600" h="21600" extrusionOk="0">
                  <a:moveTo>
                    <a:pt x="989" y="1792"/>
                  </a:moveTo>
                  <a:lnTo>
                    <a:pt x="21298" y="20804"/>
                  </a:lnTo>
                  <a:lnTo>
                    <a:pt x="17940" y="496"/>
                  </a:lnTo>
                  <a:cubicBezTo>
                    <a:pt x="17940" y="496"/>
                    <a:pt x="989" y="1792"/>
                    <a:pt x="989" y="1792"/>
                  </a:cubicBezTo>
                  <a:close/>
                  <a:moveTo>
                    <a:pt x="21600" y="21600"/>
                  </a:moveTo>
                  <a:lnTo>
                    <a:pt x="0" y="1378"/>
                  </a:lnTo>
                  <a:lnTo>
                    <a:pt x="18028" y="0"/>
                  </a:lnTo>
                  <a:cubicBezTo>
                    <a:pt x="18028"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3" name="Shape 291"/>
            <p:cNvSpPr/>
            <p:nvPr/>
          </p:nvSpPr>
          <p:spPr>
            <a:xfrm>
              <a:off x="2166611" y="4688000"/>
              <a:ext cx="2252095" cy="781405"/>
            </a:xfrm>
            <a:custGeom>
              <a:avLst/>
              <a:gdLst/>
              <a:ahLst/>
              <a:cxnLst>
                <a:cxn ang="0">
                  <a:pos x="wd2" y="hd2"/>
                </a:cxn>
                <a:cxn ang="5400000">
                  <a:pos x="wd2" y="hd2"/>
                </a:cxn>
                <a:cxn ang="10800000">
                  <a:pos x="wd2" y="hd2"/>
                </a:cxn>
                <a:cxn ang="16200000">
                  <a:pos x="wd2" y="hd2"/>
                </a:cxn>
              </a:cxnLst>
              <a:rect l="0" t="0" r="r" b="b"/>
              <a:pathLst>
                <a:path w="21600" h="21600" extrusionOk="0">
                  <a:moveTo>
                    <a:pt x="284" y="13441"/>
                  </a:moveTo>
                  <a:lnTo>
                    <a:pt x="21180" y="21188"/>
                  </a:lnTo>
                  <a:lnTo>
                    <a:pt x="8769" y="291"/>
                  </a:lnTo>
                  <a:cubicBezTo>
                    <a:pt x="8769" y="291"/>
                    <a:pt x="284" y="13441"/>
                    <a:pt x="284" y="13441"/>
                  </a:cubicBezTo>
                  <a:close/>
                  <a:moveTo>
                    <a:pt x="21600" y="21600"/>
                  </a:moveTo>
                  <a:lnTo>
                    <a:pt x="0" y="13591"/>
                  </a:lnTo>
                  <a:lnTo>
                    <a:pt x="8771" y="0"/>
                  </a:lnTo>
                  <a:lnTo>
                    <a:pt x="8792" y="36"/>
                  </a:lnTo>
                  <a:cubicBezTo>
                    <a:pt x="8792" y="36"/>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4" name="Shape 292"/>
            <p:cNvSpPr/>
            <p:nvPr/>
          </p:nvSpPr>
          <p:spPr>
            <a:xfrm>
              <a:off x="3090004" y="3338424"/>
              <a:ext cx="1080855" cy="1398687"/>
            </a:xfrm>
            <a:custGeom>
              <a:avLst/>
              <a:gdLst/>
              <a:ahLst/>
              <a:cxnLst>
                <a:cxn ang="0">
                  <a:pos x="wd2" y="hd2"/>
                </a:cxn>
                <a:cxn ang="5400000">
                  <a:pos x="wd2" y="hd2"/>
                </a:cxn>
                <a:cxn ang="10800000">
                  <a:pos x="wd2" y="hd2"/>
                </a:cxn>
                <a:cxn ang="16200000">
                  <a:pos x="wd2" y="hd2"/>
                </a:cxn>
              </a:cxnLst>
              <a:rect l="0" t="0" r="r" b="b"/>
              <a:pathLst>
                <a:path w="21600" h="21600" extrusionOk="0">
                  <a:moveTo>
                    <a:pt x="4120" y="397"/>
                  </a:moveTo>
                  <a:lnTo>
                    <a:pt x="212" y="21454"/>
                  </a:lnTo>
                  <a:lnTo>
                    <a:pt x="21270" y="21073"/>
                  </a:lnTo>
                  <a:cubicBezTo>
                    <a:pt x="21270" y="21073"/>
                    <a:pt x="4120" y="397"/>
                    <a:pt x="4120" y="397"/>
                  </a:cubicBezTo>
                  <a:close/>
                  <a:moveTo>
                    <a:pt x="0" y="21600"/>
                  </a:moveTo>
                  <a:lnTo>
                    <a:pt x="4006" y="0"/>
                  </a:lnTo>
                  <a:lnTo>
                    <a:pt x="21600" y="21209"/>
                  </a:lnTo>
                  <a:cubicBezTo>
                    <a:pt x="21600" y="21209"/>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5" name="Shape 293"/>
            <p:cNvSpPr/>
            <p:nvPr/>
          </p:nvSpPr>
          <p:spPr>
            <a:xfrm>
              <a:off x="1953519" y="3338424"/>
              <a:ext cx="1392621" cy="1396677"/>
            </a:xfrm>
            <a:custGeom>
              <a:avLst/>
              <a:gdLst/>
              <a:ahLst/>
              <a:cxnLst>
                <a:cxn ang="0">
                  <a:pos x="wd2" y="hd2"/>
                </a:cxn>
                <a:cxn ang="5400000">
                  <a:pos x="wd2" y="hd2"/>
                </a:cxn>
                <a:cxn ang="10800000">
                  <a:pos x="wd2" y="hd2"/>
                </a:cxn>
                <a:cxn ang="16200000">
                  <a:pos x="wd2" y="hd2"/>
                </a:cxn>
              </a:cxnLst>
              <a:rect l="0" t="0" r="r" b="b"/>
              <a:pathLst>
                <a:path w="21600" h="21600" extrusionOk="0">
                  <a:moveTo>
                    <a:pt x="300" y="11176"/>
                  </a:moveTo>
                  <a:lnTo>
                    <a:pt x="18382" y="21374"/>
                  </a:lnTo>
                  <a:lnTo>
                    <a:pt x="21419" y="254"/>
                  </a:lnTo>
                  <a:cubicBezTo>
                    <a:pt x="21419" y="254"/>
                    <a:pt x="300" y="11176"/>
                    <a:pt x="300" y="11176"/>
                  </a:cubicBezTo>
                  <a:close/>
                  <a:moveTo>
                    <a:pt x="18494" y="21600"/>
                  </a:moveTo>
                  <a:lnTo>
                    <a:pt x="18404" y="21549"/>
                  </a:lnTo>
                  <a:lnTo>
                    <a:pt x="0" y="11170"/>
                  </a:lnTo>
                  <a:lnTo>
                    <a:pt x="21600" y="0"/>
                  </a:lnTo>
                  <a:cubicBezTo>
                    <a:pt x="21600" y="0"/>
                    <a:pt x="18494" y="21600"/>
                    <a:pt x="18494"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6" name="Shape 294"/>
            <p:cNvSpPr/>
            <p:nvPr/>
          </p:nvSpPr>
          <p:spPr>
            <a:xfrm>
              <a:off x="1953519" y="4048726"/>
              <a:ext cx="1195619" cy="1166660"/>
            </a:xfrm>
            <a:custGeom>
              <a:avLst/>
              <a:gdLst/>
              <a:ahLst/>
              <a:cxnLst>
                <a:cxn ang="0">
                  <a:pos x="wd2" y="hd2"/>
                </a:cxn>
                <a:cxn ang="5400000">
                  <a:pos x="wd2" y="hd2"/>
                </a:cxn>
                <a:cxn ang="10800000">
                  <a:pos x="wd2" y="hd2"/>
                </a:cxn>
                <a:cxn ang="16200000">
                  <a:pos x="wd2" y="hd2"/>
                </a:cxn>
              </a:cxnLst>
              <a:rect l="0" t="0" r="r" b="b"/>
              <a:pathLst>
                <a:path w="21600" h="21600" extrusionOk="0">
                  <a:moveTo>
                    <a:pt x="252" y="342"/>
                  </a:moveTo>
                  <a:lnTo>
                    <a:pt x="5232" y="21346"/>
                  </a:lnTo>
                  <a:lnTo>
                    <a:pt x="21257" y="12516"/>
                  </a:lnTo>
                  <a:cubicBezTo>
                    <a:pt x="21257" y="12516"/>
                    <a:pt x="252" y="342"/>
                    <a:pt x="252" y="342"/>
                  </a:cubicBezTo>
                  <a:close/>
                  <a:moveTo>
                    <a:pt x="5121" y="21600"/>
                  </a:moveTo>
                  <a:lnTo>
                    <a:pt x="0" y="0"/>
                  </a:lnTo>
                  <a:lnTo>
                    <a:pt x="21600" y="12520"/>
                  </a:lnTo>
                  <a:cubicBezTo>
                    <a:pt x="21600" y="12520"/>
                    <a:pt x="5121" y="21600"/>
                    <a:pt x="5121"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7" name="Shape 295"/>
            <p:cNvSpPr/>
            <p:nvPr/>
          </p:nvSpPr>
          <p:spPr>
            <a:xfrm>
              <a:off x="2237641" y="6747878"/>
              <a:ext cx="493051" cy="1531592"/>
            </a:xfrm>
            <a:custGeom>
              <a:avLst/>
              <a:gdLst/>
              <a:ahLst/>
              <a:cxnLst>
                <a:cxn ang="0">
                  <a:pos x="wd2" y="hd2"/>
                </a:cxn>
                <a:cxn ang="5400000">
                  <a:pos x="wd2" y="hd2"/>
                </a:cxn>
                <a:cxn ang="10800000">
                  <a:pos x="wd2" y="hd2"/>
                </a:cxn>
                <a:cxn ang="16200000">
                  <a:pos x="wd2" y="hd2"/>
                </a:cxn>
              </a:cxnLst>
              <a:rect l="0" t="0" r="r" b="b"/>
              <a:pathLst>
                <a:path w="21600" h="21600" extrusionOk="0">
                  <a:moveTo>
                    <a:pt x="7568" y="641"/>
                  </a:moveTo>
                  <a:lnTo>
                    <a:pt x="520" y="21262"/>
                  </a:lnTo>
                  <a:lnTo>
                    <a:pt x="21141" y="14969"/>
                  </a:lnTo>
                  <a:cubicBezTo>
                    <a:pt x="21141" y="14969"/>
                    <a:pt x="7568" y="641"/>
                    <a:pt x="7568" y="641"/>
                  </a:cubicBezTo>
                  <a:close/>
                  <a:moveTo>
                    <a:pt x="0" y="21600"/>
                  </a:moveTo>
                  <a:lnTo>
                    <a:pt x="7383" y="0"/>
                  </a:lnTo>
                  <a:lnTo>
                    <a:pt x="21600" y="15007"/>
                  </a:lnTo>
                  <a:lnTo>
                    <a:pt x="21512" y="15036"/>
                  </a:lnTo>
                  <a:cubicBezTo>
                    <a:pt x="21512" y="15036"/>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8" name="Shape 296"/>
            <p:cNvSpPr/>
            <p:nvPr/>
          </p:nvSpPr>
          <p:spPr>
            <a:xfrm>
              <a:off x="5647095" y="9589089"/>
              <a:ext cx="412936" cy="1028903"/>
            </a:xfrm>
            <a:custGeom>
              <a:avLst/>
              <a:gdLst/>
              <a:ahLst/>
              <a:cxnLst>
                <a:cxn ang="0">
                  <a:pos x="wd2" y="hd2"/>
                </a:cxn>
                <a:cxn ang="5400000">
                  <a:pos x="wd2" y="hd2"/>
                </a:cxn>
                <a:cxn ang="10800000">
                  <a:pos x="wd2" y="hd2"/>
                </a:cxn>
                <a:cxn ang="16200000">
                  <a:pos x="wd2" y="hd2"/>
                </a:cxn>
              </a:cxnLst>
              <a:rect l="0" t="0" r="r" b="b"/>
              <a:pathLst>
                <a:path w="21600" h="21600" extrusionOk="0">
                  <a:moveTo>
                    <a:pt x="552" y="585"/>
                  </a:moveTo>
                  <a:lnTo>
                    <a:pt x="3026" y="21031"/>
                  </a:lnTo>
                  <a:lnTo>
                    <a:pt x="20998" y="10833"/>
                  </a:lnTo>
                  <a:cubicBezTo>
                    <a:pt x="20998" y="10833"/>
                    <a:pt x="552" y="585"/>
                    <a:pt x="552" y="585"/>
                  </a:cubicBezTo>
                  <a:close/>
                  <a:moveTo>
                    <a:pt x="2612" y="21600"/>
                  </a:moveTo>
                  <a:lnTo>
                    <a:pt x="0" y="0"/>
                  </a:lnTo>
                  <a:lnTo>
                    <a:pt x="21600" y="10825"/>
                  </a:lnTo>
                  <a:cubicBezTo>
                    <a:pt x="21600" y="10825"/>
                    <a:pt x="2612" y="21600"/>
                    <a:pt x="2612"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9" name="Shape 297"/>
            <p:cNvSpPr/>
            <p:nvPr/>
          </p:nvSpPr>
          <p:spPr>
            <a:xfrm>
              <a:off x="4865761" y="9162907"/>
              <a:ext cx="897313" cy="1459240"/>
            </a:xfrm>
            <a:custGeom>
              <a:avLst/>
              <a:gdLst/>
              <a:ahLst/>
              <a:cxnLst>
                <a:cxn ang="0">
                  <a:pos x="wd2" y="hd2"/>
                </a:cxn>
                <a:cxn ang="5400000">
                  <a:pos x="wd2" y="hd2"/>
                </a:cxn>
                <a:cxn ang="10800000">
                  <a:pos x="wd2" y="hd2"/>
                </a:cxn>
                <a:cxn ang="16200000">
                  <a:pos x="wd2" y="hd2"/>
                </a:cxn>
              </a:cxnLst>
              <a:rect l="0" t="0" r="r" b="b"/>
              <a:pathLst>
                <a:path w="21600" h="21600" extrusionOk="0">
                  <a:moveTo>
                    <a:pt x="604" y="345"/>
                  </a:moveTo>
                  <a:lnTo>
                    <a:pt x="21338" y="21077"/>
                  </a:lnTo>
                  <a:lnTo>
                    <a:pt x="20191" y="6558"/>
                  </a:lnTo>
                  <a:cubicBezTo>
                    <a:pt x="20191" y="6558"/>
                    <a:pt x="604" y="345"/>
                    <a:pt x="604" y="345"/>
                  </a:cubicBezTo>
                  <a:close/>
                  <a:moveTo>
                    <a:pt x="21600" y="21600"/>
                  </a:moveTo>
                  <a:lnTo>
                    <a:pt x="0" y="0"/>
                  </a:lnTo>
                  <a:lnTo>
                    <a:pt x="20404" y="6473"/>
                  </a:lnTo>
                  <a:cubicBezTo>
                    <a:pt x="20404" y="6473"/>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0" name="Shape 298"/>
            <p:cNvSpPr/>
            <p:nvPr/>
          </p:nvSpPr>
          <p:spPr>
            <a:xfrm>
              <a:off x="5718127" y="10228364"/>
              <a:ext cx="467665" cy="453722"/>
            </a:xfrm>
            <a:custGeom>
              <a:avLst/>
              <a:gdLst/>
              <a:ahLst/>
              <a:cxnLst>
                <a:cxn ang="0">
                  <a:pos x="wd2" y="hd2"/>
                </a:cxn>
                <a:cxn ang="5400000">
                  <a:pos x="wd2" y="hd2"/>
                </a:cxn>
                <a:cxn ang="10800000">
                  <a:pos x="wd2" y="hd2"/>
                </a:cxn>
                <a:cxn ang="16200000">
                  <a:pos x="wd2" y="hd2"/>
                </a:cxn>
              </a:cxnLst>
              <a:rect l="0" t="0" r="r" b="b"/>
              <a:pathLst>
                <a:path w="21600" h="21600" extrusionOk="0">
                  <a:moveTo>
                    <a:pt x="18454" y="862"/>
                  </a:moveTo>
                  <a:lnTo>
                    <a:pt x="1935" y="20012"/>
                  </a:lnTo>
                  <a:lnTo>
                    <a:pt x="21087" y="9243"/>
                  </a:lnTo>
                  <a:cubicBezTo>
                    <a:pt x="21087" y="9243"/>
                    <a:pt x="18454" y="862"/>
                    <a:pt x="18454" y="862"/>
                  </a:cubicBezTo>
                  <a:close/>
                  <a:moveTo>
                    <a:pt x="0" y="21600"/>
                  </a:moveTo>
                  <a:lnTo>
                    <a:pt x="18627" y="0"/>
                  </a:lnTo>
                  <a:lnTo>
                    <a:pt x="21600" y="9454"/>
                  </a:lnTo>
                  <a:lnTo>
                    <a:pt x="21446" y="9543"/>
                  </a:lnTo>
                  <a:cubicBezTo>
                    <a:pt x="21446" y="9543"/>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1" name="Shape 299"/>
            <p:cNvSpPr/>
            <p:nvPr/>
          </p:nvSpPr>
          <p:spPr>
            <a:xfrm>
              <a:off x="5718127" y="10086300"/>
              <a:ext cx="389631" cy="512265"/>
            </a:xfrm>
            <a:custGeom>
              <a:avLst/>
              <a:gdLst/>
              <a:ahLst/>
              <a:cxnLst>
                <a:cxn ang="0">
                  <a:pos x="wd2" y="hd2"/>
                </a:cxn>
                <a:cxn ang="5400000">
                  <a:pos x="wd2" y="hd2"/>
                </a:cxn>
                <a:cxn ang="10800000">
                  <a:pos x="wd2" y="hd2"/>
                </a:cxn>
                <a:cxn ang="16200000">
                  <a:pos x="wd2" y="hd2"/>
                </a:cxn>
              </a:cxnLst>
              <a:rect l="0" t="0" r="r" b="b"/>
              <a:pathLst>
                <a:path w="21600" h="21600" extrusionOk="0">
                  <a:moveTo>
                    <a:pt x="19723" y="816"/>
                  </a:moveTo>
                  <a:lnTo>
                    <a:pt x="3057" y="18739"/>
                  </a:lnTo>
                  <a:lnTo>
                    <a:pt x="21012" y="3384"/>
                  </a:lnTo>
                  <a:cubicBezTo>
                    <a:pt x="21012" y="3384"/>
                    <a:pt x="19723" y="816"/>
                    <a:pt x="19723" y="816"/>
                  </a:cubicBezTo>
                  <a:close/>
                  <a:moveTo>
                    <a:pt x="400" y="21600"/>
                  </a:moveTo>
                  <a:lnTo>
                    <a:pt x="0" y="21357"/>
                  </a:lnTo>
                  <a:lnTo>
                    <a:pt x="19862" y="0"/>
                  </a:lnTo>
                  <a:lnTo>
                    <a:pt x="21600" y="3466"/>
                  </a:lnTo>
                  <a:cubicBezTo>
                    <a:pt x="21600" y="3466"/>
                    <a:pt x="400" y="21600"/>
                    <a:pt x="4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2" name="Shape 300"/>
            <p:cNvSpPr/>
            <p:nvPr/>
          </p:nvSpPr>
          <p:spPr>
            <a:xfrm>
              <a:off x="4652670" y="1704727"/>
              <a:ext cx="956623" cy="1482133"/>
            </a:xfrm>
            <a:custGeom>
              <a:avLst/>
              <a:gdLst/>
              <a:ahLst/>
              <a:cxnLst>
                <a:cxn ang="0">
                  <a:pos x="wd2" y="hd2"/>
                </a:cxn>
                <a:cxn ang="5400000">
                  <a:pos x="wd2" y="hd2"/>
                </a:cxn>
                <a:cxn ang="10800000">
                  <a:pos x="wd2" y="hd2"/>
                </a:cxn>
                <a:cxn ang="16200000">
                  <a:pos x="wd2" y="hd2"/>
                </a:cxn>
              </a:cxnLst>
              <a:rect l="0" t="0" r="r" b="b"/>
              <a:pathLst>
                <a:path w="21600" h="21600" extrusionOk="0">
                  <a:moveTo>
                    <a:pt x="327" y="6175"/>
                  </a:moveTo>
                  <a:lnTo>
                    <a:pt x="18369" y="21248"/>
                  </a:lnTo>
                  <a:lnTo>
                    <a:pt x="21360" y="214"/>
                  </a:lnTo>
                  <a:cubicBezTo>
                    <a:pt x="21360" y="214"/>
                    <a:pt x="327" y="6175"/>
                    <a:pt x="327" y="6175"/>
                  </a:cubicBezTo>
                  <a:close/>
                  <a:moveTo>
                    <a:pt x="18527" y="21600"/>
                  </a:moveTo>
                  <a:lnTo>
                    <a:pt x="0" y="6120"/>
                  </a:lnTo>
                  <a:lnTo>
                    <a:pt x="21600" y="0"/>
                  </a:lnTo>
                  <a:cubicBezTo>
                    <a:pt x="21600" y="0"/>
                    <a:pt x="18527" y="21600"/>
                    <a:pt x="18527"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3" name="Shape 301"/>
            <p:cNvSpPr/>
            <p:nvPr/>
          </p:nvSpPr>
          <p:spPr>
            <a:xfrm>
              <a:off x="4652670" y="1207516"/>
              <a:ext cx="960991" cy="921591"/>
            </a:xfrm>
            <a:custGeom>
              <a:avLst/>
              <a:gdLst/>
              <a:ahLst/>
              <a:cxnLst>
                <a:cxn ang="0">
                  <a:pos x="wd2" y="hd2"/>
                </a:cxn>
                <a:cxn ang="5400000">
                  <a:pos x="wd2" y="hd2"/>
                </a:cxn>
                <a:cxn ang="10800000">
                  <a:pos x="wd2" y="hd2"/>
                </a:cxn>
                <a:cxn ang="16200000">
                  <a:pos x="wd2" y="hd2"/>
                </a:cxn>
              </a:cxnLst>
              <a:rect l="0" t="0" r="r" b="b"/>
              <a:pathLst>
                <a:path w="21600" h="21600" extrusionOk="0">
                  <a:moveTo>
                    <a:pt x="8111" y="356"/>
                  </a:moveTo>
                  <a:lnTo>
                    <a:pt x="373" y="21194"/>
                  </a:lnTo>
                  <a:lnTo>
                    <a:pt x="21210" y="11654"/>
                  </a:lnTo>
                  <a:cubicBezTo>
                    <a:pt x="21210" y="11654"/>
                    <a:pt x="8111" y="356"/>
                    <a:pt x="8111" y="356"/>
                  </a:cubicBezTo>
                  <a:close/>
                  <a:moveTo>
                    <a:pt x="0" y="21600"/>
                  </a:moveTo>
                  <a:lnTo>
                    <a:pt x="8022" y="0"/>
                  </a:lnTo>
                  <a:lnTo>
                    <a:pt x="21600" y="11712"/>
                  </a:lnTo>
                  <a:cubicBezTo>
                    <a:pt x="21600" y="11712"/>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4" name="Shape 302"/>
            <p:cNvSpPr/>
            <p:nvPr/>
          </p:nvSpPr>
          <p:spPr>
            <a:xfrm>
              <a:off x="3303096" y="2130907"/>
              <a:ext cx="2179046" cy="1203773"/>
            </a:xfrm>
            <a:custGeom>
              <a:avLst/>
              <a:gdLst/>
              <a:ahLst/>
              <a:cxnLst>
                <a:cxn ang="0">
                  <a:pos x="wd2" y="hd2"/>
                </a:cxn>
                <a:cxn ang="5400000">
                  <a:pos x="wd2" y="hd2"/>
                </a:cxn>
                <a:cxn ang="10800000">
                  <a:pos x="wd2" y="hd2"/>
                </a:cxn>
                <a:cxn ang="16200000">
                  <a:pos x="wd2" y="hd2"/>
                </a:cxn>
              </a:cxnLst>
              <a:rect l="0" t="0" r="r" b="b"/>
              <a:pathLst>
                <a:path w="21600" h="21600" extrusionOk="0">
                  <a:moveTo>
                    <a:pt x="13478" y="240"/>
                  </a:moveTo>
                  <a:lnTo>
                    <a:pt x="260" y="21402"/>
                  </a:lnTo>
                  <a:lnTo>
                    <a:pt x="21424" y="18857"/>
                  </a:lnTo>
                  <a:cubicBezTo>
                    <a:pt x="21424" y="18857"/>
                    <a:pt x="13478" y="240"/>
                    <a:pt x="13478" y="240"/>
                  </a:cubicBezTo>
                  <a:close/>
                  <a:moveTo>
                    <a:pt x="0" y="21600"/>
                  </a:moveTo>
                  <a:lnTo>
                    <a:pt x="13491" y="0"/>
                  </a:lnTo>
                  <a:lnTo>
                    <a:pt x="13521" y="70"/>
                  </a:lnTo>
                  <a:lnTo>
                    <a:pt x="21600" y="19001"/>
                  </a:lnTo>
                  <a:lnTo>
                    <a:pt x="21515" y="19011"/>
                  </a:lnTo>
                  <a:cubicBezTo>
                    <a:pt x="21515" y="19011"/>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5" name="Shape 303"/>
            <p:cNvSpPr/>
            <p:nvPr/>
          </p:nvSpPr>
          <p:spPr>
            <a:xfrm>
              <a:off x="3587215" y="1207516"/>
              <a:ext cx="1396052" cy="918124"/>
            </a:xfrm>
            <a:custGeom>
              <a:avLst/>
              <a:gdLst/>
              <a:ahLst/>
              <a:cxnLst>
                <a:cxn ang="0">
                  <a:pos x="wd2" y="hd2"/>
                </a:cxn>
                <a:cxn ang="5400000">
                  <a:pos x="wd2" y="hd2"/>
                </a:cxn>
                <a:cxn ang="10800000">
                  <a:pos x="wd2" y="hd2"/>
                </a:cxn>
                <a:cxn ang="16200000">
                  <a:pos x="wd2" y="hd2"/>
                </a:cxn>
              </a:cxnLst>
              <a:rect l="0" t="0" r="r" b="b"/>
              <a:pathLst>
                <a:path w="21600" h="21600" extrusionOk="0">
                  <a:moveTo>
                    <a:pt x="380" y="4966"/>
                  </a:moveTo>
                  <a:lnTo>
                    <a:pt x="16032" y="21267"/>
                  </a:lnTo>
                  <a:lnTo>
                    <a:pt x="21380" y="268"/>
                  </a:lnTo>
                  <a:cubicBezTo>
                    <a:pt x="21380" y="268"/>
                    <a:pt x="380" y="4966"/>
                    <a:pt x="380" y="4966"/>
                  </a:cubicBezTo>
                  <a:close/>
                  <a:moveTo>
                    <a:pt x="16100" y="21600"/>
                  </a:moveTo>
                  <a:lnTo>
                    <a:pt x="0" y="4832"/>
                  </a:lnTo>
                  <a:lnTo>
                    <a:pt x="21600" y="0"/>
                  </a:lnTo>
                  <a:cubicBezTo>
                    <a:pt x="21600" y="0"/>
                    <a:pt x="16100" y="21600"/>
                    <a:pt x="161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6" name="Shape 304"/>
            <p:cNvSpPr/>
            <p:nvPr/>
          </p:nvSpPr>
          <p:spPr>
            <a:xfrm>
              <a:off x="3303096" y="1420605"/>
              <a:ext cx="1361438" cy="1914353"/>
            </a:xfrm>
            <a:custGeom>
              <a:avLst/>
              <a:gdLst/>
              <a:ahLst/>
              <a:cxnLst>
                <a:cxn ang="0">
                  <a:pos x="wd2" y="hd2"/>
                </a:cxn>
                <a:cxn ang="5400000">
                  <a:pos x="wd2" y="hd2"/>
                </a:cxn>
                <a:cxn ang="10800000">
                  <a:pos x="wd2" y="hd2"/>
                </a:cxn>
                <a:cxn ang="16200000">
                  <a:pos x="wd2" y="hd2"/>
                </a:cxn>
              </a:cxnLst>
              <a:rect l="0" t="0" r="r" b="b"/>
              <a:pathLst>
                <a:path w="21600" h="21600" extrusionOk="0">
                  <a:moveTo>
                    <a:pt x="5256" y="177"/>
                  </a:moveTo>
                  <a:lnTo>
                    <a:pt x="214" y="21328"/>
                  </a:lnTo>
                  <a:lnTo>
                    <a:pt x="21363" y="8024"/>
                  </a:lnTo>
                  <a:cubicBezTo>
                    <a:pt x="21363" y="8024"/>
                    <a:pt x="5256" y="177"/>
                    <a:pt x="5256" y="177"/>
                  </a:cubicBezTo>
                  <a:close/>
                  <a:moveTo>
                    <a:pt x="0" y="21600"/>
                  </a:moveTo>
                  <a:lnTo>
                    <a:pt x="5150" y="0"/>
                  </a:lnTo>
                  <a:lnTo>
                    <a:pt x="21600" y="8013"/>
                  </a:lnTo>
                  <a:cubicBezTo>
                    <a:pt x="21600" y="8013"/>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7" name="Shape 305"/>
            <p:cNvSpPr/>
            <p:nvPr/>
          </p:nvSpPr>
          <p:spPr>
            <a:xfrm>
              <a:off x="1669398" y="5185212"/>
              <a:ext cx="733851" cy="1582855"/>
            </a:xfrm>
            <a:custGeom>
              <a:avLst/>
              <a:gdLst/>
              <a:ahLst/>
              <a:cxnLst>
                <a:cxn ang="0">
                  <a:pos x="wd2" y="hd2"/>
                </a:cxn>
                <a:cxn ang="5400000">
                  <a:pos x="wd2" y="hd2"/>
                </a:cxn>
                <a:cxn ang="10800000">
                  <a:pos x="wd2" y="hd2"/>
                </a:cxn>
                <a:cxn ang="16200000">
                  <a:pos x="wd2" y="hd2"/>
                </a:cxn>
              </a:cxnLst>
              <a:rect l="0" t="0" r="r" b="b"/>
              <a:pathLst>
                <a:path w="21600" h="21600" extrusionOk="0">
                  <a:moveTo>
                    <a:pt x="361" y="17679"/>
                  </a:moveTo>
                  <a:lnTo>
                    <a:pt x="21286" y="21410"/>
                  </a:lnTo>
                  <a:lnTo>
                    <a:pt x="16663" y="486"/>
                  </a:lnTo>
                  <a:cubicBezTo>
                    <a:pt x="16663" y="486"/>
                    <a:pt x="361" y="17679"/>
                    <a:pt x="361" y="17679"/>
                  </a:cubicBezTo>
                  <a:close/>
                  <a:moveTo>
                    <a:pt x="21600" y="21600"/>
                  </a:moveTo>
                  <a:lnTo>
                    <a:pt x="0" y="17750"/>
                  </a:lnTo>
                  <a:lnTo>
                    <a:pt x="16828" y="0"/>
                  </a:lnTo>
                  <a:cubicBezTo>
                    <a:pt x="16828"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8" name="Shape 306"/>
            <p:cNvSpPr/>
            <p:nvPr/>
          </p:nvSpPr>
          <p:spPr>
            <a:xfrm>
              <a:off x="959097" y="5185212"/>
              <a:ext cx="1282815" cy="1373230"/>
            </a:xfrm>
            <a:custGeom>
              <a:avLst/>
              <a:gdLst/>
              <a:ahLst/>
              <a:cxnLst>
                <a:cxn ang="0">
                  <a:pos x="wd2" y="hd2"/>
                </a:cxn>
                <a:cxn ang="5400000">
                  <a:pos x="wd2" y="hd2"/>
                </a:cxn>
                <a:cxn ang="10800000">
                  <a:pos x="wd2" y="hd2"/>
                </a:cxn>
                <a:cxn ang="16200000">
                  <a:pos x="wd2" y="hd2"/>
                </a:cxn>
              </a:cxnLst>
              <a:rect l="0" t="0" r="r" b="b"/>
              <a:pathLst>
                <a:path w="21600" h="21600" extrusionOk="0">
                  <a:moveTo>
                    <a:pt x="21093" y="719"/>
                  </a:moveTo>
                  <a:lnTo>
                    <a:pt x="391" y="21421"/>
                  </a:lnTo>
                  <a:lnTo>
                    <a:pt x="11818" y="20430"/>
                  </a:lnTo>
                  <a:cubicBezTo>
                    <a:pt x="11818" y="20430"/>
                    <a:pt x="21093" y="719"/>
                    <a:pt x="21093" y="719"/>
                  </a:cubicBezTo>
                  <a:close/>
                  <a:moveTo>
                    <a:pt x="0" y="21600"/>
                  </a:moveTo>
                  <a:lnTo>
                    <a:pt x="21600" y="0"/>
                  </a:lnTo>
                  <a:lnTo>
                    <a:pt x="11923" y="20567"/>
                  </a:lnTo>
                  <a:cubicBezTo>
                    <a:pt x="11923" y="20567"/>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9" name="Shape 307"/>
            <p:cNvSpPr/>
            <p:nvPr/>
          </p:nvSpPr>
          <p:spPr>
            <a:xfrm>
              <a:off x="674975" y="6463757"/>
              <a:ext cx="1732302" cy="1694188"/>
            </a:xfrm>
            <a:custGeom>
              <a:avLst/>
              <a:gdLst/>
              <a:ahLst/>
              <a:cxnLst>
                <a:cxn ang="0">
                  <a:pos x="wd2" y="hd2"/>
                </a:cxn>
                <a:cxn ang="5400000">
                  <a:pos x="wd2" y="hd2"/>
                </a:cxn>
                <a:cxn ang="10800000">
                  <a:pos x="wd2" y="hd2"/>
                </a:cxn>
                <a:cxn ang="16200000">
                  <a:pos x="wd2" y="hd2"/>
                </a:cxn>
              </a:cxnLst>
              <a:rect l="0" t="0" r="r" b="b"/>
              <a:pathLst>
                <a:path w="21600" h="21600" extrusionOk="0">
                  <a:moveTo>
                    <a:pt x="12505" y="146"/>
                  </a:moveTo>
                  <a:lnTo>
                    <a:pt x="424" y="21096"/>
                  </a:lnTo>
                  <a:lnTo>
                    <a:pt x="21374" y="3632"/>
                  </a:lnTo>
                  <a:cubicBezTo>
                    <a:pt x="21374" y="3632"/>
                    <a:pt x="12505" y="146"/>
                    <a:pt x="12505" y="146"/>
                  </a:cubicBezTo>
                  <a:close/>
                  <a:moveTo>
                    <a:pt x="0" y="21600"/>
                  </a:moveTo>
                  <a:lnTo>
                    <a:pt x="12455" y="0"/>
                  </a:lnTo>
                  <a:lnTo>
                    <a:pt x="21600" y="3596"/>
                  </a:lnTo>
                  <a:cubicBezTo>
                    <a:pt x="21600" y="3596"/>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0" name="Shape 308"/>
            <p:cNvSpPr/>
            <p:nvPr/>
          </p:nvSpPr>
          <p:spPr>
            <a:xfrm>
              <a:off x="248793" y="6463757"/>
              <a:ext cx="1392550" cy="917500"/>
            </a:xfrm>
            <a:custGeom>
              <a:avLst/>
              <a:gdLst/>
              <a:ahLst/>
              <a:cxnLst>
                <a:cxn ang="0">
                  <a:pos x="wd2" y="hd2"/>
                </a:cxn>
                <a:cxn ang="5400000">
                  <a:pos x="wd2" y="hd2"/>
                </a:cxn>
                <a:cxn ang="10800000">
                  <a:pos x="wd2" y="hd2"/>
                </a:cxn>
                <a:cxn ang="16200000">
                  <a:pos x="wd2" y="hd2"/>
                </a:cxn>
              </a:cxnLst>
              <a:rect l="0" t="0" r="r" b="b"/>
              <a:pathLst>
                <a:path w="21600" h="21600" extrusionOk="0">
                  <a:moveTo>
                    <a:pt x="10604" y="1765"/>
                  </a:moveTo>
                  <a:lnTo>
                    <a:pt x="671" y="20671"/>
                  </a:lnTo>
                  <a:lnTo>
                    <a:pt x="21045" y="296"/>
                  </a:lnTo>
                  <a:cubicBezTo>
                    <a:pt x="21045" y="296"/>
                    <a:pt x="10604" y="1765"/>
                    <a:pt x="10604" y="1765"/>
                  </a:cubicBezTo>
                  <a:close/>
                  <a:moveTo>
                    <a:pt x="0" y="21600"/>
                  </a:moveTo>
                  <a:lnTo>
                    <a:pt x="10531" y="1558"/>
                  </a:lnTo>
                  <a:lnTo>
                    <a:pt x="21600" y="0"/>
                  </a:lnTo>
                  <a:cubicBezTo>
                    <a:pt x="21600" y="0"/>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1" name="Shape 309"/>
            <p:cNvSpPr/>
            <p:nvPr/>
          </p:nvSpPr>
          <p:spPr>
            <a:xfrm>
              <a:off x="319824" y="6463757"/>
              <a:ext cx="1372881" cy="1693214"/>
            </a:xfrm>
            <a:custGeom>
              <a:avLst/>
              <a:gdLst/>
              <a:ahLst/>
              <a:cxnLst>
                <a:cxn ang="0">
                  <a:pos x="wd2" y="hd2"/>
                </a:cxn>
                <a:cxn ang="5400000">
                  <a:pos x="wd2" y="hd2"/>
                </a:cxn>
                <a:cxn ang="10800000">
                  <a:pos x="wd2" y="hd2"/>
                </a:cxn>
                <a:cxn ang="16200000">
                  <a:pos x="wd2" y="hd2"/>
                </a:cxn>
              </a:cxnLst>
              <a:rect l="0" t="0" r="r" b="b"/>
              <a:pathLst>
                <a:path w="21600" h="21600" extrusionOk="0">
                  <a:moveTo>
                    <a:pt x="184" y="11581"/>
                  </a:moveTo>
                  <a:lnTo>
                    <a:pt x="5906" y="21350"/>
                  </a:lnTo>
                  <a:lnTo>
                    <a:pt x="21159" y="376"/>
                  </a:lnTo>
                  <a:cubicBezTo>
                    <a:pt x="21159" y="376"/>
                    <a:pt x="184" y="11581"/>
                    <a:pt x="184" y="11581"/>
                  </a:cubicBezTo>
                  <a:close/>
                  <a:moveTo>
                    <a:pt x="5893" y="21600"/>
                  </a:moveTo>
                  <a:lnTo>
                    <a:pt x="0" y="11539"/>
                  </a:lnTo>
                  <a:lnTo>
                    <a:pt x="52" y="11511"/>
                  </a:lnTo>
                  <a:lnTo>
                    <a:pt x="21600" y="0"/>
                  </a:lnTo>
                  <a:cubicBezTo>
                    <a:pt x="21600" y="0"/>
                    <a:pt x="5893" y="21600"/>
                    <a:pt x="5893"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2" name="Shape 310"/>
            <p:cNvSpPr/>
            <p:nvPr/>
          </p:nvSpPr>
          <p:spPr>
            <a:xfrm>
              <a:off x="5718127" y="10370425"/>
              <a:ext cx="786193" cy="436098"/>
            </a:xfrm>
            <a:custGeom>
              <a:avLst/>
              <a:gdLst/>
              <a:ahLst/>
              <a:cxnLst>
                <a:cxn ang="0">
                  <a:pos x="wd2" y="hd2"/>
                </a:cxn>
                <a:cxn ang="5400000">
                  <a:pos x="wd2" y="hd2"/>
                </a:cxn>
                <a:cxn ang="10800000">
                  <a:pos x="wd2" y="hd2"/>
                </a:cxn>
                <a:cxn ang="16200000">
                  <a:pos x="wd2" y="hd2"/>
                </a:cxn>
              </a:cxnLst>
              <a:rect l="0" t="0" r="r" b="b"/>
              <a:pathLst>
                <a:path w="21600" h="21600" extrusionOk="0">
                  <a:moveTo>
                    <a:pt x="698" y="12128"/>
                  </a:moveTo>
                  <a:lnTo>
                    <a:pt x="20971" y="20861"/>
                  </a:lnTo>
                  <a:lnTo>
                    <a:pt x="12435" y="587"/>
                  </a:lnTo>
                  <a:cubicBezTo>
                    <a:pt x="12435" y="587"/>
                    <a:pt x="698" y="12128"/>
                    <a:pt x="698" y="12128"/>
                  </a:cubicBezTo>
                  <a:close/>
                  <a:moveTo>
                    <a:pt x="21600" y="21600"/>
                  </a:moveTo>
                  <a:lnTo>
                    <a:pt x="0" y="12296"/>
                  </a:lnTo>
                  <a:lnTo>
                    <a:pt x="12506" y="0"/>
                  </a:lnTo>
                  <a:cubicBezTo>
                    <a:pt x="12506"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3" name="Shape 311"/>
            <p:cNvSpPr/>
            <p:nvPr/>
          </p:nvSpPr>
          <p:spPr>
            <a:xfrm>
              <a:off x="4439581" y="5114181"/>
              <a:ext cx="2296489" cy="1757653"/>
            </a:xfrm>
            <a:custGeom>
              <a:avLst/>
              <a:gdLst/>
              <a:ahLst/>
              <a:cxnLst>
                <a:cxn ang="0">
                  <a:pos x="wd2" y="hd2"/>
                </a:cxn>
                <a:cxn ang="5400000">
                  <a:pos x="wd2" y="hd2"/>
                </a:cxn>
                <a:cxn ang="10800000">
                  <a:pos x="wd2" y="hd2"/>
                </a:cxn>
                <a:cxn ang="16200000">
                  <a:pos x="wd2" y="hd2"/>
                </a:cxn>
              </a:cxnLst>
              <a:rect l="0" t="0" r="r" b="b"/>
              <a:pathLst>
                <a:path w="21600" h="21600" extrusionOk="0">
                  <a:moveTo>
                    <a:pt x="196" y="3913"/>
                  </a:moveTo>
                  <a:lnTo>
                    <a:pt x="21201" y="21141"/>
                  </a:lnTo>
                  <a:lnTo>
                    <a:pt x="8104" y="134"/>
                  </a:lnTo>
                  <a:cubicBezTo>
                    <a:pt x="8104" y="134"/>
                    <a:pt x="196" y="3913"/>
                    <a:pt x="196" y="3913"/>
                  </a:cubicBezTo>
                  <a:close/>
                  <a:moveTo>
                    <a:pt x="21600" y="21600"/>
                  </a:moveTo>
                  <a:lnTo>
                    <a:pt x="0" y="3885"/>
                  </a:lnTo>
                  <a:lnTo>
                    <a:pt x="8133" y="0"/>
                  </a:lnTo>
                  <a:cubicBezTo>
                    <a:pt x="8133"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4" name="Shape 312"/>
            <p:cNvSpPr/>
            <p:nvPr/>
          </p:nvSpPr>
          <p:spPr>
            <a:xfrm>
              <a:off x="35701" y="7316121"/>
              <a:ext cx="647769" cy="1295544"/>
            </a:xfrm>
            <a:custGeom>
              <a:avLst/>
              <a:gdLst/>
              <a:ahLst/>
              <a:cxnLst>
                <a:cxn ang="0">
                  <a:pos x="wd2" y="hd2"/>
                </a:cxn>
                <a:cxn ang="5400000">
                  <a:pos x="wd2" y="hd2"/>
                </a:cxn>
                <a:cxn ang="10800000">
                  <a:pos x="wd2" y="hd2"/>
                </a:cxn>
                <a:cxn ang="16200000">
                  <a:pos x="wd2" y="hd2"/>
                </a:cxn>
              </a:cxnLst>
              <a:rect l="0" t="0" r="r" b="b"/>
              <a:pathLst>
                <a:path w="21600" h="21600" extrusionOk="0">
                  <a:moveTo>
                    <a:pt x="9157" y="476"/>
                  </a:moveTo>
                  <a:lnTo>
                    <a:pt x="472" y="21224"/>
                  </a:lnTo>
                  <a:lnTo>
                    <a:pt x="21218" y="13175"/>
                  </a:lnTo>
                  <a:cubicBezTo>
                    <a:pt x="21218" y="13175"/>
                    <a:pt x="9157" y="476"/>
                    <a:pt x="9157" y="476"/>
                  </a:cubicBezTo>
                  <a:close/>
                  <a:moveTo>
                    <a:pt x="0" y="21600"/>
                  </a:moveTo>
                  <a:lnTo>
                    <a:pt x="9044" y="0"/>
                  </a:lnTo>
                  <a:lnTo>
                    <a:pt x="21600" y="13220"/>
                  </a:lnTo>
                  <a:cubicBezTo>
                    <a:pt x="21600" y="13220"/>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5" name="Shape 313"/>
            <p:cNvSpPr/>
            <p:nvPr/>
          </p:nvSpPr>
          <p:spPr>
            <a:xfrm>
              <a:off x="3942368" y="5469332"/>
              <a:ext cx="2778365" cy="1433300"/>
            </a:xfrm>
            <a:custGeom>
              <a:avLst/>
              <a:gdLst/>
              <a:ahLst/>
              <a:cxnLst>
                <a:cxn ang="0">
                  <a:pos x="wd2" y="hd2"/>
                </a:cxn>
                <a:cxn ang="5400000">
                  <a:pos x="wd2" y="hd2"/>
                </a:cxn>
                <a:cxn ang="10800000">
                  <a:pos x="wd2" y="hd2"/>
                </a:cxn>
                <a:cxn ang="16200000">
                  <a:pos x="wd2" y="hd2"/>
                </a:cxn>
              </a:cxnLst>
              <a:rect l="0" t="0" r="r" b="b"/>
              <a:pathLst>
                <a:path w="21600" h="21600" extrusionOk="0">
                  <a:moveTo>
                    <a:pt x="101" y="21451"/>
                  </a:moveTo>
                  <a:lnTo>
                    <a:pt x="21352" y="21461"/>
                  </a:lnTo>
                  <a:lnTo>
                    <a:pt x="3887" y="210"/>
                  </a:lnTo>
                  <a:cubicBezTo>
                    <a:pt x="3887" y="210"/>
                    <a:pt x="101" y="21451"/>
                    <a:pt x="101" y="21451"/>
                  </a:cubicBezTo>
                  <a:close/>
                  <a:moveTo>
                    <a:pt x="21600" y="21600"/>
                  </a:moveTo>
                  <a:lnTo>
                    <a:pt x="0" y="21589"/>
                  </a:lnTo>
                  <a:lnTo>
                    <a:pt x="3849" y="0"/>
                  </a:lnTo>
                  <a:cubicBezTo>
                    <a:pt x="3849"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6" name="Shape 314"/>
            <p:cNvSpPr/>
            <p:nvPr/>
          </p:nvSpPr>
          <p:spPr>
            <a:xfrm>
              <a:off x="2379702" y="5469332"/>
              <a:ext cx="2078433" cy="1436560"/>
            </a:xfrm>
            <a:custGeom>
              <a:avLst/>
              <a:gdLst/>
              <a:ahLst/>
              <a:cxnLst>
                <a:cxn ang="0">
                  <a:pos x="wd2" y="hd2"/>
                </a:cxn>
                <a:cxn ang="5400000">
                  <a:pos x="wd2" y="hd2"/>
                </a:cxn>
                <a:cxn ang="10800000">
                  <a:pos x="wd2" y="hd2"/>
                </a:cxn>
                <a:cxn ang="16200000">
                  <a:pos x="wd2" y="hd2"/>
                </a:cxn>
              </a:cxnLst>
              <a:rect l="0" t="0" r="r" b="b"/>
              <a:pathLst>
                <a:path w="21600" h="21600" extrusionOk="0">
                  <a:moveTo>
                    <a:pt x="292" y="19252"/>
                  </a:moveTo>
                  <a:lnTo>
                    <a:pt x="16375" y="21452"/>
                  </a:lnTo>
                  <a:lnTo>
                    <a:pt x="21422" y="321"/>
                  </a:lnTo>
                  <a:cubicBezTo>
                    <a:pt x="21422" y="321"/>
                    <a:pt x="292" y="19252"/>
                    <a:pt x="292" y="19252"/>
                  </a:cubicBezTo>
                  <a:close/>
                  <a:moveTo>
                    <a:pt x="16441" y="21600"/>
                  </a:moveTo>
                  <a:lnTo>
                    <a:pt x="16404" y="21595"/>
                  </a:lnTo>
                  <a:lnTo>
                    <a:pt x="0" y="19351"/>
                  </a:lnTo>
                  <a:lnTo>
                    <a:pt x="21600" y="0"/>
                  </a:lnTo>
                  <a:cubicBezTo>
                    <a:pt x="21600" y="0"/>
                    <a:pt x="16441" y="21600"/>
                    <a:pt x="16441"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7" name="Shape 315"/>
            <p:cNvSpPr/>
            <p:nvPr/>
          </p:nvSpPr>
          <p:spPr>
            <a:xfrm>
              <a:off x="674975" y="8097452"/>
              <a:ext cx="1272196" cy="856044"/>
            </a:xfrm>
            <a:custGeom>
              <a:avLst/>
              <a:gdLst/>
              <a:ahLst/>
              <a:cxnLst>
                <a:cxn ang="0">
                  <a:pos x="wd2" y="hd2"/>
                </a:cxn>
                <a:cxn ang="5400000">
                  <a:pos x="wd2" y="hd2"/>
                </a:cxn>
                <a:cxn ang="10800000">
                  <a:pos x="wd2" y="hd2"/>
                </a:cxn>
                <a:cxn ang="16200000">
                  <a:pos x="wd2" y="hd2"/>
                </a:cxn>
              </a:cxnLst>
              <a:rect l="0" t="0" r="r" b="b"/>
              <a:pathLst>
                <a:path w="21600" h="21600" extrusionOk="0">
                  <a:moveTo>
                    <a:pt x="225" y="361"/>
                  </a:moveTo>
                  <a:lnTo>
                    <a:pt x="3904" y="21287"/>
                  </a:lnTo>
                  <a:lnTo>
                    <a:pt x="21152" y="11069"/>
                  </a:lnTo>
                  <a:cubicBezTo>
                    <a:pt x="21152" y="11069"/>
                    <a:pt x="225" y="361"/>
                    <a:pt x="225" y="361"/>
                  </a:cubicBezTo>
                  <a:close/>
                  <a:moveTo>
                    <a:pt x="3797" y="21600"/>
                  </a:moveTo>
                  <a:lnTo>
                    <a:pt x="0" y="0"/>
                  </a:lnTo>
                  <a:lnTo>
                    <a:pt x="138" y="70"/>
                  </a:lnTo>
                  <a:lnTo>
                    <a:pt x="21600" y="11053"/>
                  </a:lnTo>
                  <a:cubicBezTo>
                    <a:pt x="21600" y="11053"/>
                    <a:pt x="3797" y="21600"/>
                    <a:pt x="3797"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8" name="Shape 316"/>
            <p:cNvSpPr/>
            <p:nvPr/>
          </p:nvSpPr>
          <p:spPr>
            <a:xfrm>
              <a:off x="35701" y="8097452"/>
              <a:ext cx="870953" cy="858331"/>
            </a:xfrm>
            <a:custGeom>
              <a:avLst/>
              <a:gdLst/>
              <a:ahLst/>
              <a:cxnLst>
                <a:cxn ang="0">
                  <a:pos x="wd2" y="hd2"/>
                </a:cxn>
                <a:cxn ang="5400000">
                  <a:pos x="wd2" y="hd2"/>
                </a:cxn>
                <a:cxn ang="10800000">
                  <a:pos x="wd2" y="hd2"/>
                </a:cxn>
                <a:cxn ang="16200000">
                  <a:pos x="wd2" y="hd2"/>
                </a:cxn>
              </a:cxnLst>
              <a:rect l="0" t="0" r="r" b="b"/>
              <a:pathLst>
                <a:path w="21600" h="21600" extrusionOk="0">
                  <a:moveTo>
                    <a:pt x="451" y="12567"/>
                  </a:moveTo>
                  <a:lnTo>
                    <a:pt x="21265" y="21211"/>
                  </a:lnTo>
                  <a:lnTo>
                    <a:pt x="15907" y="398"/>
                  </a:lnTo>
                  <a:cubicBezTo>
                    <a:pt x="15907" y="398"/>
                    <a:pt x="451" y="12567"/>
                    <a:pt x="451" y="12567"/>
                  </a:cubicBezTo>
                  <a:close/>
                  <a:moveTo>
                    <a:pt x="21600" y="21600"/>
                  </a:moveTo>
                  <a:lnTo>
                    <a:pt x="0" y="12629"/>
                  </a:lnTo>
                  <a:lnTo>
                    <a:pt x="16039" y="0"/>
                  </a:lnTo>
                  <a:cubicBezTo>
                    <a:pt x="16039"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9" name="Shape 317"/>
            <p:cNvSpPr/>
            <p:nvPr/>
          </p:nvSpPr>
          <p:spPr>
            <a:xfrm>
              <a:off x="35701" y="8594667"/>
              <a:ext cx="873660" cy="667160"/>
            </a:xfrm>
            <a:custGeom>
              <a:avLst/>
              <a:gdLst/>
              <a:ahLst/>
              <a:cxnLst>
                <a:cxn ang="0">
                  <a:pos x="wd2" y="hd2"/>
                </a:cxn>
                <a:cxn ang="5400000">
                  <a:pos x="wd2" y="hd2"/>
                </a:cxn>
                <a:cxn ang="10800000">
                  <a:pos x="wd2" y="hd2"/>
                </a:cxn>
                <a:cxn ang="16200000">
                  <a:pos x="wd2" y="hd2"/>
                </a:cxn>
              </a:cxnLst>
              <a:rect l="0" t="0" r="r" b="b"/>
              <a:pathLst>
                <a:path w="21600" h="21600" extrusionOk="0">
                  <a:moveTo>
                    <a:pt x="340" y="503"/>
                  </a:moveTo>
                  <a:lnTo>
                    <a:pt x="4614" y="21185"/>
                  </a:lnTo>
                  <a:lnTo>
                    <a:pt x="21022" y="11588"/>
                  </a:lnTo>
                  <a:cubicBezTo>
                    <a:pt x="21022" y="11588"/>
                    <a:pt x="340" y="503"/>
                    <a:pt x="340" y="503"/>
                  </a:cubicBezTo>
                  <a:close/>
                  <a:moveTo>
                    <a:pt x="4465" y="21600"/>
                  </a:moveTo>
                  <a:lnTo>
                    <a:pt x="0" y="0"/>
                  </a:lnTo>
                  <a:lnTo>
                    <a:pt x="214" y="115"/>
                  </a:lnTo>
                  <a:lnTo>
                    <a:pt x="21600" y="11575"/>
                  </a:lnTo>
                  <a:cubicBezTo>
                    <a:pt x="21600" y="11575"/>
                    <a:pt x="4465" y="21600"/>
                    <a:pt x="4465"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0" name="Shape 318"/>
            <p:cNvSpPr/>
            <p:nvPr/>
          </p:nvSpPr>
          <p:spPr>
            <a:xfrm>
              <a:off x="3374125" y="9020847"/>
              <a:ext cx="1503983" cy="584268"/>
            </a:xfrm>
            <a:custGeom>
              <a:avLst/>
              <a:gdLst/>
              <a:ahLst/>
              <a:cxnLst>
                <a:cxn ang="0">
                  <a:pos x="wd2" y="hd2"/>
                </a:cxn>
                <a:cxn ang="5400000">
                  <a:pos x="wd2" y="hd2"/>
                </a:cxn>
                <a:cxn ang="10800000">
                  <a:pos x="wd2" y="hd2"/>
                </a:cxn>
                <a:cxn ang="16200000">
                  <a:pos x="wd2" y="hd2"/>
                </a:cxn>
              </a:cxnLst>
              <a:rect l="0" t="0" r="r" b="b"/>
              <a:pathLst>
                <a:path w="21600" h="21600" extrusionOk="0">
                  <a:moveTo>
                    <a:pt x="272" y="385"/>
                  </a:moveTo>
                  <a:lnTo>
                    <a:pt x="135" y="21159"/>
                  </a:lnTo>
                  <a:lnTo>
                    <a:pt x="20908" y="7329"/>
                  </a:lnTo>
                  <a:cubicBezTo>
                    <a:pt x="20908" y="7329"/>
                    <a:pt x="272" y="385"/>
                    <a:pt x="272" y="385"/>
                  </a:cubicBezTo>
                  <a:close/>
                  <a:moveTo>
                    <a:pt x="0" y="21600"/>
                  </a:moveTo>
                  <a:lnTo>
                    <a:pt x="142" y="0"/>
                  </a:lnTo>
                  <a:lnTo>
                    <a:pt x="215" y="26"/>
                  </a:lnTo>
                  <a:lnTo>
                    <a:pt x="21600" y="7219"/>
                  </a:lnTo>
                  <a:cubicBezTo>
                    <a:pt x="21600" y="7219"/>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1" name="Shape 319"/>
            <p:cNvSpPr/>
            <p:nvPr/>
          </p:nvSpPr>
          <p:spPr>
            <a:xfrm>
              <a:off x="2237641" y="7742301"/>
              <a:ext cx="1196663" cy="1251150"/>
            </a:xfrm>
            <a:custGeom>
              <a:avLst/>
              <a:gdLst/>
              <a:ahLst/>
              <a:cxnLst>
                <a:cxn ang="0">
                  <a:pos x="wd2" y="hd2"/>
                </a:cxn>
                <a:cxn ang="5400000">
                  <a:pos x="wd2" y="hd2"/>
                </a:cxn>
                <a:cxn ang="10800000">
                  <a:pos x="wd2" y="hd2"/>
                </a:cxn>
                <a:cxn ang="16200000">
                  <a:pos x="wd2" y="hd2"/>
                </a:cxn>
              </a:cxnLst>
              <a:rect l="0" t="0" r="r" b="b"/>
              <a:pathLst>
                <a:path w="21600" h="21600" extrusionOk="0">
                  <a:moveTo>
                    <a:pt x="266" y="8003"/>
                  </a:moveTo>
                  <a:lnTo>
                    <a:pt x="21119" y="21108"/>
                  </a:lnTo>
                  <a:lnTo>
                    <a:pt x="8811" y="255"/>
                  </a:lnTo>
                  <a:cubicBezTo>
                    <a:pt x="8811" y="255"/>
                    <a:pt x="266" y="8003"/>
                    <a:pt x="266" y="8003"/>
                  </a:cubicBezTo>
                  <a:close/>
                  <a:moveTo>
                    <a:pt x="21600" y="21600"/>
                  </a:moveTo>
                  <a:lnTo>
                    <a:pt x="0" y="8026"/>
                  </a:lnTo>
                  <a:lnTo>
                    <a:pt x="8851" y="0"/>
                  </a:lnTo>
                  <a:cubicBezTo>
                    <a:pt x="8851"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2" name="Shape 320"/>
            <p:cNvSpPr/>
            <p:nvPr/>
          </p:nvSpPr>
          <p:spPr>
            <a:xfrm>
              <a:off x="1882488" y="8239514"/>
              <a:ext cx="1502633" cy="792429"/>
            </a:xfrm>
            <a:custGeom>
              <a:avLst/>
              <a:gdLst/>
              <a:ahLst/>
              <a:cxnLst>
                <a:cxn ang="0">
                  <a:pos x="wd2" y="hd2"/>
                </a:cxn>
                <a:cxn ang="5400000">
                  <a:pos x="wd2" y="hd2"/>
                </a:cxn>
                <a:cxn ang="10800000">
                  <a:pos x="wd2" y="hd2"/>
                </a:cxn>
                <a:cxn ang="16200000">
                  <a:pos x="wd2" y="hd2"/>
                </a:cxn>
              </a:cxnLst>
              <a:rect l="0" t="0" r="r" b="b"/>
              <a:pathLst>
                <a:path w="21600" h="21600" extrusionOk="0">
                  <a:moveTo>
                    <a:pt x="236" y="8966"/>
                  </a:moveTo>
                  <a:lnTo>
                    <a:pt x="20758" y="20849"/>
                  </a:lnTo>
                  <a:lnTo>
                    <a:pt x="4286" y="327"/>
                  </a:lnTo>
                  <a:cubicBezTo>
                    <a:pt x="4286" y="327"/>
                    <a:pt x="236" y="8966"/>
                    <a:pt x="236" y="8966"/>
                  </a:cubicBezTo>
                  <a:close/>
                  <a:moveTo>
                    <a:pt x="21600" y="21600"/>
                  </a:moveTo>
                  <a:lnTo>
                    <a:pt x="0" y="9093"/>
                  </a:lnTo>
                  <a:lnTo>
                    <a:pt x="4263" y="0"/>
                  </a:lnTo>
                  <a:lnTo>
                    <a:pt x="4311" y="59"/>
                  </a:lnTo>
                  <a:cubicBezTo>
                    <a:pt x="4311" y="59"/>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3" name="Shape 321"/>
            <p:cNvSpPr/>
            <p:nvPr/>
          </p:nvSpPr>
          <p:spPr>
            <a:xfrm>
              <a:off x="2450732" y="1420605"/>
              <a:ext cx="1200718" cy="1918722"/>
            </a:xfrm>
            <a:custGeom>
              <a:avLst/>
              <a:gdLst/>
              <a:ahLst/>
              <a:cxnLst>
                <a:cxn ang="0">
                  <a:pos x="wd2" y="hd2"/>
                </a:cxn>
                <a:cxn ang="5400000">
                  <a:pos x="wd2" y="hd2"/>
                </a:cxn>
                <a:cxn ang="10800000">
                  <a:pos x="wd2" y="hd2"/>
                </a:cxn>
                <a:cxn ang="16200000">
                  <a:pos x="wd2" y="hd2"/>
                </a:cxn>
              </a:cxnLst>
              <a:rect l="0" t="0" r="r" b="b"/>
              <a:pathLst>
                <a:path w="21600" h="21600" extrusionOk="0">
                  <a:moveTo>
                    <a:pt x="268" y="18258"/>
                  </a:moveTo>
                  <a:lnTo>
                    <a:pt x="15615" y="21463"/>
                  </a:lnTo>
                  <a:lnTo>
                    <a:pt x="21320" y="411"/>
                  </a:lnTo>
                  <a:cubicBezTo>
                    <a:pt x="21320" y="411"/>
                    <a:pt x="268" y="18258"/>
                    <a:pt x="268" y="18258"/>
                  </a:cubicBezTo>
                  <a:close/>
                  <a:moveTo>
                    <a:pt x="15748" y="21600"/>
                  </a:moveTo>
                  <a:lnTo>
                    <a:pt x="0" y="18310"/>
                  </a:lnTo>
                  <a:lnTo>
                    <a:pt x="21600" y="0"/>
                  </a:lnTo>
                  <a:cubicBezTo>
                    <a:pt x="21600" y="0"/>
                    <a:pt x="15748" y="21600"/>
                    <a:pt x="15748"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4" name="Shape 322"/>
            <p:cNvSpPr/>
            <p:nvPr/>
          </p:nvSpPr>
          <p:spPr>
            <a:xfrm>
              <a:off x="2450732" y="781331"/>
              <a:ext cx="1198807" cy="2261663"/>
            </a:xfrm>
            <a:custGeom>
              <a:avLst/>
              <a:gdLst/>
              <a:ahLst/>
              <a:cxnLst>
                <a:cxn ang="0">
                  <a:pos x="wd2" y="hd2"/>
                </a:cxn>
                <a:cxn ang="5400000">
                  <a:pos x="wd2" y="hd2"/>
                </a:cxn>
                <a:cxn ang="10800000">
                  <a:pos x="wd2" y="hd2"/>
                </a:cxn>
                <a:cxn ang="16200000">
                  <a:pos x="wd2" y="hd2"/>
                </a:cxn>
              </a:cxnLst>
              <a:rect l="0" t="0" r="r" b="b"/>
              <a:pathLst>
                <a:path w="21600" h="21600" extrusionOk="0">
                  <a:moveTo>
                    <a:pt x="5451" y="156"/>
                  </a:moveTo>
                  <a:lnTo>
                    <a:pt x="247" y="21275"/>
                  </a:lnTo>
                  <a:lnTo>
                    <a:pt x="21366" y="6110"/>
                  </a:lnTo>
                  <a:cubicBezTo>
                    <a:pt x="21366" y="6110"/>
                    <a:pt x="5451" y="156"/>
                    <a:pt x="5451" y="156"/>
                  </a:cubicBezTo>
                  <a:close/>
                  <a:moveTo>
                    <a:pt x="0" y="21600"/>
                  </a:moveTo>
                  <a:lnTo>
                    <a:pt x="5324" y="0"/>
                  </a:lnTo>
                  <a:lnTo>
                    <a:pt x="21600" y="6090"/>
                  </a:lnTo>
                  <a:cubicBezTo>
                    <a:pt x="21600" y="6090"/>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5" name="Shape 323"/>
            <p:cNvSpPr/>
            <p:nvPr/>
          </p:nvSpPr>
          <p:spPr>
            <a:xfrm>
              <a:off x="2166611" y="3054303"/>
              <a:ext cx="1214732" cy="300146"/>
            </a:xfrm>
            <a:custGeom>
              <a:avLst/>
              <a:gdLst/>
              <a:ahLst/>
              <a:cxnLst>
                <a:cxn ang="0">
                  <a:pos x="wd2" y="hd2"/>
                </a:cxn>
                <a:cxn ang="5400000">
                  <a:pos x="wd2" y="hd2"/>
                </a:cxn>
                <a:cxn ang="10800000">
                  <a:pos x="wd2" y="hd2"/>
                </a:cxn>
                <a:cxn ang="16200000">
                  <a:pos x="wd2" y="hd2"/>
                </a:cxn>
              </a:cxnLst>
              <a:rect l="0" t="0" r="r" b="b"/>
              <a:pathLst>
                <a:path w="21600" h="21600" extrusionOk="0">
                  <a:moveTo>
                    <a:pt x="464" y="16059"/>
                  </a:moveTo>
                  <a:lnTo>
                    <a:pt x="20386" y="20657"/>
                  </a:lnTo>
                  <a:lnTo>
                    <a:pt x="5639" y="739"/>
                  </a:lnTo>
                  <a:cubicBezTo>
                    <a:pt x="5639" y="739"/>
                    <a:pt x="464" y="16059"/>
                    <a:pt x="464" y="16059"/>
                  </a:cubicBezTo>
                  <a:close/>
                  <a:moveTo>
                    <a:pt x="21600" y="21600"/>
                  </a:moveTo>
                  <a:lnTo>
                    <a:pt x="0" y="16608"/>
                  </a:lnTo>
                  <a:lnTo>
                    <a:pt x="5611" y="0"/>
                  </a:lnTo>
                  <a:lnTo>
                    <a:pt x="5651" y="55"/>
                  </a:lnTo>
                  <a:cubicBezTo>
                    <a:pt x="5651" y="55"/>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6" name="Shape 324"/>
            <p:cNvSpPr/>
            <p:nvPr/>
          </p:nvSpPr>
          <p:spPr>
            <a:xfrm>
              <a:off x="532914" y="3054303"/>
              <a:ext cx="1910119" cy="299727"/>
            </a:xfrm>
            <a:custGeom>
              <a:avLst/>
              <a:gdLst/>
              <a:ahLst/>
              <a:cxnLst>
                <a:cxn ang="0">
                  <a:pos x="wd2" y="hd2"/>
                </a:cxn>
                <a:cxn ang="5400000">
                  <a:pos x="wd2" y="hd2"/>
                </a:cxn>
                <a:cxn ang="10800000">
                  <a:pos x="wd2" y="hd2"/>
                </a:cxn>
                <a:cxn ang="16200000">
                  <a:pos x="wd2" y="hd2"/>
                </a:cxn>
              </a:cxnLst>
              <a:rect l="0" t="0" r="r" b="b"/>
              <a:pathLst>
                <a:path w="21600" h="21600" extrusionOk="0">
                  <a:moveTo>
                    <a:pt x="21196" y="1065"/>
                  </a:moveTo>
                  <a:lnTo>
                    <a:pt x="953" y="20690"/>
                  </a:lnTo>
                  <a:lnTo>
                    <a:pt x="17951" y="16196"/>
                  </a:lnTo>
                  <a:cubicBezTo>
                    <a:pt x="17951" y="16196"/>
                    <a:pt x="21196" y="1065"/>
                    <a:pt x="21196" y="1065"/>
                  </a:cubicBezTo>
                  <a:close/>
                  <a:moveTo>
                    <a:pt x="10" y="21600"/>
                  </a:moveTo>
                  <a:lnTo>
                    <a:pt x="0" y="20945"/>
                  </a:lnTo>
                  <a:lnTo>
                    <a:pt x="21600" y="0"/>
                  </a:lnTo>
                  <a:lnTo>
                    <a:pt x="17987" y="16846"/>
                  </a:lnTo>
                  <a:lnTo>
                    <a:pt x="17971" y="16851"/>
                  </a:lnTo>
                  <a:cubicBezTo>
                    <a:pt x="17971" y="16851"/>
                    <a:pt x="10" y="21600"/>
                    <a:pt x="1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7" name="Shape 325"/>
            <p:cNvSpPr/>
            <p:nvPr/>
          </p:nvSpPr>
          <p:spPr>
            <a:xfrm>
              <a:off x="3942368" y="6889939"/>
              <a:ext cx="2796962" cy="661677"/>
            </a:xfrm>
            <a:custGeom>
              <a:avLst/>
              <a:gdLst/>
              <a:ahLst/>
              <a:cxnLst>
                <a:cxn ang="0">
                  <a:pos x="wd2" y="hd2"/>
                </a:cxn>
                <a:cxn ang="5400000">
                  <a:pos x="wd2" y="hd2"/>
                </a:cxn>
                <a:cxn ang="10800000">
                  <a:pos x="wd2" y="hd2"/>
                </a:cxn>
                <a:cxn ang="16200000">
                  <a:pos x="wd2" y="hd2"/>
                </a:cxn>
              </a:cxnLst>
              <a:rect l="0" t="0" r="r" b="b"/>
              <a:pathLst>
                <a:path w="21600" h="21600" extrusionOk="0">
                  <a:moveTo>
                    <a:pt x="377" y="301"/>
                  </a:moveTo>
                  <a:lnTo>
                    <a:pt x="13040" y="21267"/>
                  </a:lnTo>
                  <a:lnTo>
                    <a:pt x="21343" y="324"/>
                  </a:lnTo>
                  <a:cubicBezTo>
                    <a:pt x="21343" y="324"/>
                    <a:pt x="377" y="301"/>
                    <a:pt x="377" y="301"/>
                  </a:cubicBezTo>
                  <a:close/>
                  <a:moveTo>
                    <a:pt x="13046" y="21600"/>
                  </a:moveTo>
                  <a:lnTo>
                    <a:pt x="13030" y="21573"/>
                  </a:lnTo>
                  <a:lnTo>
                    <a:pt x="0" y="0"/>
                  </a:lnTo>
                  <a:lnTo>
                    <a:pt x="21600" y="23"/>
                  </a:lnTo>
                  <a:cubicBezTo>
                    <a:pt x="21600" y="23"/>
                    <a:pt x="13046" y="21600"/>
                    <a:pt x="13046"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8" name="Shape 326"/>
            <p:cNvSpPr/>
            <p:nvPr/>
          </p:nvSpPr>
          <p:spPr>
            <a:xfrm>
              <a:off x="4865761" y="7529212"/>
              <a:ext cx="1703549" cy="1701887"/>
            </a:xfrm>
            <a:custGeom>
              <a:avLst/>
              <a:gdLst/>
              <a:ahLst/>
              <a:cxnLst>
                <a:cxn ang="0">
                  <a:pos x="wd2" y="hd2"/>
                </a:cxn>
                <a:cxn ang="5400000">
                  <a:pos x="wd2" y="hd2"/>
                </a:cxn>
                <a:cxn ang="10800000">
                  <a:pos x="wd2" y="hd2"/>
                </a:cxn>
                <a:cxn ang="16200000">
                  <a:pos x="wd2" y="hd2"/>
                </a:cxn>
              </a:cxnLst>
              <a:rect l="0" t="0" r="r" b="b"/>
              <a:pathLst>
                <a:path w="21600" h="21600" extrusionOk="0">
                  <a:moveTo>
                    <a:pt x="179" y="21156"/>
                  </a:moveTo>
                  <a:lnTo>
                    <a:pt x="21400" y="21480"/>
                  </a:lnTo>
                  <a:lnTo>
                    <a:pt x="9638" y="259"/>
                  </a:lnTo>
                  <a:cubicBezTo>
                    <a:pt x="9638" y="259"/>
                    <a:pt x="179" y="21156"/>
                    <a:pt x="179" y="21156"/>
                  </a:cubicBezTo>
                  <a:close/>
                  <a:moveTo>
                    <a:pt x="21600" y="21600"/>
                  </a:moveTo>
                  <a:lnTo>
                    <a:pt x="0" y="21271"/>
                  </a:lnTo>
                  <a:lnTo>
                    <a:pt x="37" y="21190"/>
                  </a:lnTo>
                  <a:lnTo>
                    <a:pt x="9627" y="0"/>
                  </a:lnTo>
                  <a:cubicBezTo>
                    <a:pt x="9627"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9" name="Shape 327"/>
            <p:cNvSpPr/>
            <p:nvPr/>
          </p:nvSpPr>
          <p:spPr>
            <a:xfrm>
              <a:off x="3942368" y="6889939"/>
              <a:ext cx="3145450" cy="2326173"/>
            </a:xfrm>
            <a:custGeom>
              <a:avLst/>
              <a:gdLst/>
              <a:ahLst/>
              <a:cxnLst>
                <a:cxn ang="0">
                  <a:pos x="wd2" y="hd2"/>
                </a:cxn>
                <a:cxn ang="5400000">
                  <a:pos x="wd2" y="hd2"/>
                </a:cxn>
                <a:cxn ang="10800000">
                  <a:pos x="wd2" y="hd2"/>
                </a:cxn>
                <a:cxn ang="16200000">
                  <a:pos x="wd2" y="hd2"/>
                </a:cxn>
              </a:cxnLst>
              <a:rect l="0" t="0" r="r" b="b"/>
              <a:pathLst>
                <a:path w="21600" h="21600" extrusionOk="0">
                  <a:moveTo>
                    <a:pt x="93" y="85"/>
                  </a:moveTo>
                  <a:lnTo>
                    <a:pt x="6320" y="21444"/>
                  </a:lnTo>
                  <a:lnTo>
                    <a:pt x="21452" y="85"/>
                  </a:lnTo>
                  <a:cubicBezTo>
                    <a:pt x="21452" y="85"/>
                    <a:pt x="93" y="85"/>
                    <a:pt x="93" y="85"/>
                  </a:cubicBezTo>
                  <a:close/>
                  <a:moveTo>
                    <a:pt x="6298" y="21600"/>
                  </a:moveTo>
                  <a:lnTo>
                    <a:pt x="6280" y="21538"/>
                  </a:lnTo>
                  <a:lnTo>
                    <a:pt x="0" y="0"/>
                  </a:lnTo>
                  <a:lnTo>
                    <a:pt x="21600" y="0"/>
                  </a:lnTo>
                  <a:lnTo>
                    <a:pt x="21549" y="72"/>
                  </a:lnTo>
                  <a:cubicBezTo>
                    <a:pt x="21549" y="72"/>
                    <a:pt x="6298" y="21600"/>
                    <a:pt x="6298"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0" name="Shape 328"/>
            <p:cNvSpPr/>
            <p:nvPr/>
          </p:nvSpPr>
          <p:spPr>
            <a:xfrm>
              <a:off x="319824" y="6534787"/>
              <a:ext cx="678362" cy="850560"/>
            </a:xfrm>
            <a:custGeom>
              <a:avLst/>
              <a:gdLst/>
              <a:ahLst/>
              <a:cxnLst>
                <a:cxn ang="0">
                  <a:pos x="wd2" y="hd2"/>
                </a:cxn>
                <a:cxn ang="5400000">
                  <a:pos x="wd2" y="hd2"/>
                </a:cxn>
                <a:cxn ang="10800000">
                  <a:pos x="wd2" y="hd2"/>
                </a:cxn>
                <a:cxn ang="16200000">
                  <a:pos x="wd2" y="hd2"/>
                </a:cxn>
              </a:cxnLst>
              <a:rect l="0" t="0" r="r" b="b"/>
              <a:pathLst>
                <a:path w="21600" h="21600" extrusionOk="0">
                  <a:moveTo>
                    <a:pt x="4919" y="2049"/>
                  </a:moveTo>
                  <a:lnTo>
                    <a:pt x="506" y="20721"/>
                  </a:lnTo>
                  <a:lnTo>
                    <a:pt x="20915" y="310"/>
                  </a:lnTo>
                  <a:cubicBezTo>
                    <a:pt x="20915" y="310"/>
                    <a:pt x="4919" y="2049"/>
                    <a:pt x="4919" y="2049"/>
                  </a:cubicBezTo>
                  <a:close/>
                  <a:moveTo>
                    <a:pt x="0" y="21600"/>
                  </a:moveTo>
                  <a:lnTo>
                    <a:pt x="4670" y="1839"/>
                  </a:lnTo>
                  <a:lnTo>
                    <a:pt x="21600" y="0"/>
                  </a:lnTo>
                  <a:cubicBezTo>
                    <a:pt x="21600" y="0"/>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1" name="Shape 329"/>
            <p:cNvSpPr/>
            <p:nvPr/>
          </p:nvSpPr>
          <p:spPr>
            <a:xfrm>
              <a:off x="3516185" y="6889939"/>
              <a:ext cx="1346111" cy="2351701"/>
            </a:xfrm>
            <a:custGeom>
              <a:avLst/>
              <a:gdLst/>
              <a:ahLst/>
              <a:cxnLst>
                <a:cxn ang="0">
                  <a:pos x="wd2" y="hd2"/>
                </a:cxn>
                <a:cxn ang="5400000">
                  <a:pos x="wd2" y="hd2"/>
                </a:cxn>
                <a:cxn ang="10800000">
                  <a:pos x="wd2" y="hd2"/>
                </a:cxn>
                <a:cxn ang="16200000">
                  <a:pos x="wd2" y="hd2"/>
                </a:cxn>
              </a:cxnLst>
              <a:rect l="0" t="0" r="r" b="b"/>
              <a:pathLst>
                <a:path w="21600" h="21600" extrusionOk="0">
                  <a:moveTo>
                    <a:pt x="184" y="5440"/>
                  </a:moveTo>
                  <a:lnTo>
                    <a:pt x="21076" y="21069"/>
                  </a:lnTo>
                  <a:lnTo>
                    <a:pt x="6686" y="176"/>
                  </a:lnTo>
                  <a:cubicBezTo>
                    <a:pt x="6686" y="176"/>
                    <a:pt x="184" y="5440"/>
                    <a:pt x="184" y="5440"/>
                  </a:cubicBezTo>
                  <a:close/>
                  <a:moveTo>
                    <a:pt x="21600" y="21600"/>
                  </a:moveTo>
                  <a:lnTo>
                    <a:pt x="0" y="5442"/>
                  </a:lnTo>
                  <a:lnTo>
                    <a:pt x="6723" y="0"/>
                  </a:lnTo>
                  <a:cubicBezTo>
                    <a:pt x="6723"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2" name="Shape 330"/>
            <p:cNvSpPr/>
            <p:nvPr/>
          </p:nvSpPr>
          <p:spPr>
            <a:xfrm>
              <a:off x="3374125" y="7458180"/>
              <a:ext cx="1480820" cy="1748568"/>
            </a:xfrm>
            <a:custGeom>
              <a:avLst/>
              <a:gdLst/>
              <a:ahLst/>
              <a:cxnLst>
                <a:cxn ang="0">
                  <a:pos x="wd2" y="hd2"/>
                </a:cxn>
                <a:cxn ang="5400000">
                  <a:pos x="wd2" y="hd2"/>
                </a:cxn>
                <a:cxn ang="10800000">
                  <a:pos x="wd2" y="hd2"/>
                </a:cxn>
                <a:cxn ang="16200000">
                  <a:pos x="wd2" y="hd2"/>
                </a:cxn>
              </a:cxnLst>
              <a:rect l="0" t="0" r="r" b="b"/>
              <a:pathLst>
                <a:path w="21600" h="21600" extrusionOk="0">
                  <a:moveTo>
                    <a:pt x="146" y="19111"/>
                  </a:moveTo>
                  <a:lnTo>
                    <a:pt x="21297" y="21452"/>
                  </a:lnTo>
                  <a:lnTo>
                    <a:pt x="2188" y="301"/>
                  </a:lnTo>
                  <a:cubicBezTo>
                    <a:pt x="2188" y="301"/>
                    <a:pt x="146" y="19111"/>
                    <a:pt x="146" y="19111"/>
                  </a:cubicBezTo>
                  <a:close/>
                  <a:moveTo>
                    <a:pt x="21600" y="21600"/>
                  </a:moveTo>
                  <a:lnTo>
                    <a:pt x="0" y="19209"/>
                  </a:lnTo>
                  <a:lnTo>
                    <a:pt x="2084" y="0"/>
                  </a:lnTo>
                  <a:cubicBezTo>
                    <a:pt x="2084"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3" name="Shape 331"/>
            <p:cNvSpPr/>
            <p:nvPr/>
          </p:nvSpPr>
          <p:spPr>
            <a:xfrm>
              <a:off x="2379702" y="6747878"/>
              <a:ext cx="1591804" cy="743319"/>
            </a:xfrm>
            <a:custGeom>
              <a:avLst/>
              <a:gdLst/>
              <a:ahLst/>
              <a:cxnLst>
                <a:cxn ang="0">
                  <a:pos x="wd2" y="hd2"/>
                </a:cxn>
                <a:cxn ang="5400000">
                  <a:pos x="wd2" y="hd2"/>
                </a:cxn>
                <a:cxn ang="10800000">
                  <a:pos x="wd2" y="hd2"/>
                </a:cxn>
                <a:cxn ang="16200000">
                  <a:pos x="wd2" y="hd2"/>
                </a:cxn>
              </a:cxnLst>
              <a:rect l="0" t="0" r="r" b="b"/>
              <a:pathLst>
                <a:path w="21600" h="21600" extrusionOk="0">
                  <a:moveTo>
                    <a:pt x="506" y="371"/>
                  </a:moveTo>
                  <a:lnTo>
                    <a:pt x="15878" y="21239"/>
                  </a:lnTo>
                  <a:lnTo>
                    <a:pt x="21374" y="4596"/>
                  </a:lnTo>
                  <a:cubicBezTo>
                    <a:pt x="21374" y="4596"/>
                    <a:pt x="506" y="371"/>
                    <a:pt x="506" y="371"/>
                  </a:cubicBezTo>
                  <a:close/>
                  <a:moveTo>
                    <a:pt x="15911" y="21600"/>
                  </a:moveTo>
                  <a:lnTo>
                    <a:pt x="15862" y="21531"/>
                  </a:lnTo>
                  <a:lnTo>
                    <a:pt x="0" y="0"/>
                  </a:lnTo>
                  <a:lnTo>
                    <a:pt x="21600" y="4374"/>
                  </a:lnTo>
                  <a:cubicBezTo>
                    <a:pt x="21600" y="4374"/>
                    <a:pt x="15911" y="21600"/>
                    <a:pt x="15911"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4" name="Shape 332"/>
            <p:cNvSpPr/>
            <p:nvPr/>
          </p:nvSpPr>
          <p:spPr>
            <a:xfrm>
              <a:off x="2663824" y="7458180"/>
              <a:ext cx="847371" cy="1560792"/>
            </a:xfrm>
            <a:custGeom>
              <a:avLst/>
              <a:gdLst/>
              <a:ahLst/>
              <a:cxnLst>
                <a:cxn ang="0">
                  <a:pos x="wd2" y="hd2"/>
                </a:cxn>
                <a:cxn ang="5400000">
                  <a:pos x="wd2" y="hd2"/>
                </a:cxn>
                <a:cxn ang="10800000">
                  <a:pos x="wd2" y="hd2"/>
                </a:cxn>
                <a:cxn ang="16200000">
                  <a:pos x="wd2" y="hd2"/>
                </a:cxn>
              </a:cxnLst>
              <a:rect l="0" t="0" r="r" b="b"/>
              <a:pathLst>
                <a:path w="21600" h="21600" extrusionOk="0">
                  <a:moveTo>
                    <a:pt x="339" y="4410"/>
                  </a:moveTo>
                  <a:lnTo>
                    <a:pt x="17781" y="21182"/>
                  </a:lnTo>
                  <a:lnTo>
                    <a:pt x="21335" y="189"/>
                  </a:lnTo>
                  <a:cubicBezTo>
                    <a:pt x="21335" y="189"/>
                    <a:pt x="339" y="4410"/>
                    <a:pt x="339" y="4410"/>
                  </a:cubicBezTo>
                  <a:close/>
                  <a:moveTo>
                    <a:pt x="17943" y="21600"/>
                  </a:moveTo>
                  <a:lnTo>
                    <a:pt x="0" y="4342"/>
                  </a:lnTo>
                  <a:lnTo>
                    <a:pt x="129" y="4317"/>
                  </a:lnTo>
                  <a:lnTo>
                    <a:pt x="21600" y="0"/>
                  </a:lnTo>
                  <a:cubicBezTo>
                    <a:pt x="21600" y="0"/>
                    <a:pt x="17943" y="21600"/>
                    <a:pt x="17943"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5" name="Shape 333"/>
            <p:cNvSpPr/>
            <p:nvPr/>
          </p:nvSpPr>
          <p:spPr>
            <a:xfrm>
              <a:off x="2379702" y="6747878"/>
              <a:ext cx="1171063" cy="1056648"/>
            </a:xfrm>
            <a:custGeom>
              <a:avLst/>
              <a:gdLst/>
              <a:ahLst/>
              <a:cxnLst>
                <a:cxn ang="0">
                  <a:pos x="wd2" y="hd2"/>
                </a:cxn>
                <a:cxn ang="5400000">
                  <a:pos x="wd2" y="hd2"/>
                </a:cxn>
                <a:cxn ang="10800000">
                  <a:pos x="wd2" y="hd2"/>
                </a:cxn>
                <a:cxn ang="16200000">
                  <a:pos x="wd2" y="hd2"/>
                </a:cxn>
              </a:cxnLst>
              <a:rect l="0" t="0" r="r" b="b"/>
              <a:pathLst>
                <a:path w="21600" h="21600" extrusionOk="0">
                  <a:moveTo>
                    <a:pt x="296" y="430"/>
                  </a:moveTo>
                  <a:lnTo>
                    <a:pt x="6054" y="21353"/>
                  </a:lnTo>
                  <a:lnTo>
                    <a:pt x="21219" y="15128"/>
                  </a:lnTo>
                  <a:cubicBezTo>
                    <a:pt x="21219" y="15128"/>
                    <a:pt x="296" y="430"/>
                    <a:pt x="296" y="430"/>
                  </a:cubicBezTo>
                  <a:close/>
                  <a:moveTo>
                    <a:pt x="5944" y="21600"/>
                  </a:moveTo>
                  <a:lnTo>
                    <a:pt x="0" y="0"/>
                  </a:lnTo>
                  <a:lnTo>
                    <a:pt x="21600" y="15174"/>
                  </a:lnTo>
                  <a:cubicBezTo>
                    <a:pt x="21600" y="15174"/>
                    <a:pt x="5944" y="21600"/>
                    <a:pt x="5944"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6" name="Shape 334"/>
            <p:cNvSpPr/>
            <p:nvPr/>
          </p:nvSpPr>
          <p:spPr>
            <a:xfrm>
              <a:off x="3658246" y="710301"/>
              <a:ext cx="1399589" cy="721818"/>
            </a:xfrm>
            <a:custGeom>
              <a:avLst/>
              <a:gdLst/>
              <a:ahLst/>
              <a:cxnLst>
                <a:cxn ang="0">
                  <a:pos x="wd2" y="hd2"/>
                </a:cxn>
                <a:cxn ang="5400000">
                  <a:pos x="wd2" y="hd2"/>
                </a:cxn>
                <a:cxn ang="10800000">
                  <a:pos x="wd2" y="hd2"/>
                </a:cxn>
                <a:cxn ang="16200000">
                  <a:pos x="wd2" y="hd2"/>
                </a:cxn>
              </a:cxnLst>
              <a:rect l="0" t="0" r="r" b="b"/>
              <a:pathLst>
                <a:path w="21600" h="21600" extrusionOk="0">
                  <a:moveTo>
                    <a:pt x="2170" y="382"/>
                  </a:moveTo>
                  <a:lnTo>
                    <a:pt x="174" y="21272"/>
                  </a:lnTo>
                  <a:lnTo>
                    <a:pt x="21066" y="15313"/>
                  </a:lnTo>
                  <a:cubicBezTo>
                    <a:pt x="21066" y="15313"/>
                    <a:pt x="2170" y="382"/>
                    <a:pt x="2170" y="382"/>
                  </a:cubicBezTo>
                  <a:close/>
                  <a:moveTo>
                    <a:pt x="0" y="21600"/>
                  </a:moveTo>
                  <a:lnTo>
                    <a:pt x="2062" y="0"/>
                  </a:lnTo>
                  <a:lnTo>
                    <a:pt x="21600" y="15439"/>
                  </a:lnTo>
                  <a:cubicBezTo>
                    <a:pt x="21600" y="15439"/>
                    <a:pt x="0" y="21600"/>
                    <a:pt x="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7" name="Shape 335"/>
            <p:cNvSpPr/>
            <p:nvPr/>
          </p:nvSpPr>
          <p:spPr>
            <a:xfrm>
              <a:off x="2734854" y="710301"/>
              <a:ext cx="1043535" cy="722927"/>
            </a:xfrm>
            <a:custGeom>
              <a:avLst/>
              <a:gdLst/>
              <a:ahLst/>
              <a:cxnLst>
                <a:cxn ang="0">
                  <a:pos x="wd2" y="hd2"/>
                </a:cxn>
                <a:cxn ang="5400000">
                  <a:pos x="wd2" y="hd2"/>
                </a:cxn>
                <a:cxn ang="10800000">
                  <a:pos x="wd2" y="hd2"/>
                </a:cxn>
                <a:cxn ang="16200000">
                  <a:pos x="wd2" y="hd2"/>
                </a:cxn>
              </a:cxnLst>
              <a:rect l="0" t="0" r="r" b="b"/>
              <a:pathLst>
                <a:path w="21600" h="21600" extrusionOk="0">
                  <a:moveTo>
                    <a:pt x="541" y="2630"/>
                  </a:moveTo>
                  <a:lnTo>
                    <a:pt x="18695" y="21127"/>
                  </a:lnTo>
                  <a:lnTo>
                    <a:pt x="21367" y="301"/>
                  </a:lnTo>
                  <a:cubicBezTo>
                    <a:pt x="21367" y="301"/>
                    <a:pt x="541" y="2630"/>
                    <a:pt x="541" y="2630"/>
                  </a:cubicBezTo>
                  <a:close/>
                  <a:moveTo>
                    <a:pt x="18829" y="21600"/>
                  </a:moveTo>
                  <a:lnTo>
                    <a:pt x="0" y="2415"/>
                  </a:lnTo>
                  <a:lnTo>
                    <a:pt x="21600" y="0"/>
                  </a:lnTo>
                  <a:cubicBezTo>
                    <a:pt x="21600" y="0"/>
                    <a:pt x="18829" y="21600"/>
                    <a:pt x="18829"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8" name="Shape 336"/>
            <p:cNvSpPr/>
            <p:nvPr/>
          </p:nvSpPr>
          <p:spPr>
            <a:xfrm>
              <a:off x="5576065" y="1420605"/>
              <a:ext cx="1518970" cy="548547"/>
            </a:xfrm>
            <a:custGeom>
              <a:avLst/>
              <a:gdLst/>
              <a:ahLst/>
              <a:cxnLst>
                <a:cxn ang="0">
                  <a:pos x="wd2" y="hd2"/>
                </a:cxn>
                <a:cxn ang="5400000">
                  <a:pos x="wd2" y="hd2"/>
                </a:cxn>
                <a:cxn ang="10800000">
                  <a:pos x="wd2" y="hd2"/>
                </a:cxn>
                <a:cxn ang="16200000">
                  <a:pos x="wd2" y="hd2"/>
                </a:cxn>
              </a:cxnLst>
              <a:rect l="0" t="0" r="r" b="b"/>
              <a:pathLst>
                <a:path w="21600" h="21600" extrusionOk="0">
                  <a:moveTo>
                    <a:pt x="583" y="12671"/>
                  </a:moveTo>
                  <a:lnTo>
                    <a:pt x="21265" y="21097"/>
                  </a:lnTo>
                  <a:lnTo>
                    <a:pt x="14630" y="415"/>
                  </a:lnTo>
                  <a:cubicBezTo>
                    <a:pt x="14630" y="415"/>
                    <a:pt x="583" y="12671"/>
                    <a:pt x="583" y="12671"/>
                  </a:cubicBezTo>
                  <a:close/>
                  <a:moveTo>
                    <a:pt x="21600" y="21600"/>
                  </a:moveTo>
                  <a:lnTo>
                    <a:pt x="0" y="12799"/>
                  </a:lnTo>
                  <a:lnTo>
                    <a:pt x="14672" y="0"/>
                  </a:lnTo>
                  <a:cubicBezTo>
                    <a:pt x="14672"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9" name="Shape 337"/>
            <p:cNvSpPr/>
            <p:nvPr/>
          </p:nvSpPr>
          <p:spPr>
            <a:xfrm>
              <a:off x="5007823" y="1207516"/>
              <a:ext cx="1640353" cy="502278"/>
            </a:xfrm>
            <a:custGeom>
              <a:avLst/>
              <a:gdLst/>
              <a:ahLst/>
              <a:cxnLst>
                <a:cxn ang="0">
                  <a:pos x="wd2" y="hd2"/>
                </a:cxn>
                <a:cxn ang="5400000">
                  <a:pos x="wd2" y="hd2"/>
                </a:cxn>
                <a:cxn ang="10800000">
                  <a:pos x="wd2" y="hd2"/>
                </a:cxn>
                <a:cxn ang="16200000">
                  <a:pos x="wd2" y="hd2"/>
                </a:cxn>
              </a:cxnLst>
              <a:rect l="0" t="0" r="r" b="b"/>
              <a:pathLst>
                <a:path w="21600" h="21600" extrusionOk="0">
                  <a:moveTo>
                    <a:pt x="387" y="534"/>
                  </a:moveTo>
                  <a:lnTo>
                    <a:pt x="8021" y="21159"/>
                  </a:lnTo>
                  <a:lnTo>
                    <a:pt x="21012" y="7795"/>
                  </a:lnTo>
                  <a:cubicBezTo>
                    <a:pt x="21012" y="7795"/>
                    <a:pt x="387" y="534"/>
                    <a:pt x="387" y="534"/>
                  </a:cubicBezTo>
                  <a:close/>
                  <a:moveTo>
                    <a:pt x="7995" y="21600"/>
                  </a:moveTo>
                  <a:lnTo>
                    <a:pt x="0" y="0"/>
                  </a:lnTo>
                  <a:lnTo>
                    <a:pt x="21600" y="7604"/>
                  </a:lnTo>
                  <a:cubicBezTo>
                    <a:pt x="21600" y="7604"/>
                    <a:pt x="7995" y="21600"/>
                    <a:pt x="7995"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0" name="Shape 338"/>
            <p:cNvSpPr/>
            <p:nvPr/>
          </p:nvSpPr>
          <p:spPr>
            <a:xfrm>
              <a:off x="5007823" y="71029"/>
              <a:ext cx="1622460" cy="1337090"/>
            </a:xfrm>
            <a:custGeom>
              <a:avLst/>
              <a:gdLst/>
              <a:ahLst/>
              <a:cxnLst>
                <a:cxn ang="0">
                  <a:pos x="wd2" y="hd2"/>
                </a:cxn>
                <a:cxn ang="5400000">
                  <a:pos x="wd2" y="hd2"/>
                </a:cxn>
                <a:cxn ang="10800000">
                  <a:pos x="wd2" y="hd2"/>
                </a:cxn>
                <a:cxn ang="16200000">
                  <a:pos x="wd2" y="hd2"/>
                </a:cxn>
              </a:cxnLst>
              <a:rect l="0" t="0" r="r" b="b"/>
              <a:pathLst>
                <a:path w="21600" h="21600" extrusionOk="0">
                  <a:moveTo>
                    <a:pt x="126" y="18642"/>
                  </a:moveTo>
                  <a:lnTo>
                    <a:pt x="21215" y="21399"/>
                  </a:lnTo>
                  <a:lnTo>
                    <a:pt x="608" y="310"/>
                  </a:lnTo>
                  <a:cubicBezTo>
                    <a:pt x="608" y="310"/>
                    <a:pt x="126" y="18642"/>
                    <a:pt x="126" y="18642"/>
                  </a:cubicBezTo>
                  <a:close/>
                  <a:moveTo>
                    <a:pt x="21600" y="21600"/>
                  </a:moveTo>
                  <a:lnTo>
                    <a:pt x="0" y="18774"/>
                  </a:lnTo>
                  <a:lnTo>
                    <a:pt x="493" y="0"/>
                  </a:lnTo>
                  <a:cubicBezTo>
                    <a:pt x="493" y="0"/>
                    <a:pt x="21600" y="21600"/>
                    <a:pt x="21600"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1" name="Shape 339"/>
            <p:cNvSpPr/>
            <p:nvPr/>
          </p:nvSpPr>
          <p:spPr>
            <a:xfrm>
              <a:off x="3729276" y="71029"/>
              <a:ext cx="1297831" cy="1162774"/>
            </a:xfrm>
            <a:custGeom>
              <a:avLst/>
              <a:gdLst/>
              <a:ahLst/>
              <a:cxnLst>
                <a:cxn ang="0">
                  <a:pos x="wd2" y="hd2"/>
                </a:cxn>
                <a:cxn ang="5400000">
                  <a:pos x="wd2" y="hd2"/>
                </a:cxn>
                <a:cxn ang="10800000">
                  <a:pos x="wd2" y="hd2"/>
                </a:cxn>
                <a:cxn ang="16200000">
                  <a:pos x="wd2" y="hd2"/>
                </a:cxn>
              </a:cxnLst>
              <a:rect l="0" t="0" r="r" b="b"/>
              <a:pathLst>
                <a:path w="21600" h="21600" extrusionOk="0">
                  <a:moveTo>
                    <a:pt x="371" y="12040"/>
                  </a:moveTo>
                  <a:lnTo>
                    <a:pt x="20836" y="21350"/>
                  </a:lnTo>
                  <a:lnTo>
                    <a:pt x="21438" y="281"/>
                  </a:lnTo>
                  <a:cubicBezTo>
                    <a:pt x="21438" y="281"/>
                    <a:pt x="371" y="12040"/>
                    <a:pt x="371" y="12040"/>
                  </a:cubicBezTo>
                  <a:close/>
                  <a:moveTo>
                    <a:pt x="20981" y="21600"/>
                  </a:moveTo>
                  <a:lnTo>
                    <a:pt x="0" y="12057"/>
                  </a:lnTo>
                  <a:lnTo>
                    <a:pt x="21600" y="0"/>
                  </a:lnTo>
                  <a:cubicBezTo>
                    <a:pt x="21600" y="0"/>
                    <a:pt x="20981" y="21600"/>
                    <a:pt x="20981" y="216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2" name="Shape 340"/>
            <p:cNvSpPr/>
            <p:nvPr/>
          </p:nvSpPr>
          <p:spPr>
            <a:xfrm>
              <a:off x="3303096" y="9518059"/>
              <a:ext cx="138425" cy="138427"/>
            </a:xfrm>
            <a:custGeom>
              <a:avLst/>
              <a:gdLst/>
              <a:ahLst/>
              <a:cxnLst>
                <a:cxn ang="0">
                  <a:pos x="wd2" y="hd2"/>
                </a:cxn>
                <a:cxn ang="5400000">
                  <a:pos x="wd2" y="hd2"/>
                </a:cxn>
                <a:cxn ang="10800000">
                  <a:pos x="wd2" y="hd2"/>
                </a:cxn>
                <a:cxn ang="16200000">
                  <a:pos x="wd2" y="hd2"/>
                </a:cxn>
              </a:cxnLst>
              <a:rect l="0" t="0" r="r" b="b"/>
              <a:pathLst>
                <a:path w="20275" h="20275" extrusionOk="0">
                  <a:moveTo>
                    <a:pt x="93" y="11513"/>
                  </a:moveTo>
                  <a:cubicBezTo>
                    <a:pt x="-659" y="5965"/>
                    <a:pt x="3222" y="845"/>
                    <a:pt x="8769" y="93"/>
                  </a:cubicBezTo>
                  <a:cubicBezTo>
                    <a:pt x="14317" y="-659"/>
                    <a:pt x="19427" y="3222"/>
                    <a:pt x="20179" y="8769"/>
                  </a:cubicBezTo>
                  <a:cubicBezTo>
                    <a:pt x="20941" y="14317"/>
                    <a:pt x="17050" y="19427"/>
                    <a:pt x="11502" y="20179"/>
                  </a:cubicBezTo>
                  <a:cubicBezTo>
                    <a:pt x="5955" y="20941"/>
                    <a:pt x="845" y="17060"/>
                    <a:pt x="93"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3" name="Shape 341"/>
            <p:cNvSpPr/>
            <p:nvPr/>
          </p:nvSpPr>
          <p:spPr>
            <a:xfrm>
              <a:off x="3303096" y="8949815"/>
              <a:ext cx="138369" cy="138475"/>
            </a:xfrm>
            <a:custGeom>
              <a:avLst/>
              <a:gdLst/>
              <a:ahLst/>
              <a:cxnLst>
                <a:cxn ang="0">
                  <a:pos x="wd2" y="hd2"/>
                </a:cxn>
                <a:cxn ang="5400000">
                  <a:pos x="wd2" y="hd2"/>
                </a:cxn>
                <a:cxn ang="10800000">
                  <a:pos x="wd2" y="hd2"/>
                </a:cxn>
                <a:cxn ang="16200000">
                  <a:pos x="wd2" y="hd2"/>
                </a:cxn>
              </a:cxnLst>
              <a:rect l="0" t="0" r="r" b="b"/>
              <a:pathLst>
                <a:path w="20267" h="20283" extrusionOk="0">
                  <a:moveTo>
                    <a:pt x="95" y="11513"/>
                  </a:moveTo>
                  <a:cubicBezTo>
                    <a:pt x="-667" y="5965"/>
                    <a:pt x="3224" y="855"/>
                    <a:pt x="8772" y="93"/>
                  </a:cubicBezTo>
                  <a:cubicBezTo>
                    <a:pt x="14319" y="-659"/>
                    <a:pt x="19419" y="3222"/>
                    <a:pt x="20171" y="8769"/>
                  </a:cubicBezTo>
                  <a:cubicBezTo>
                    <a:pt x="20933" y="14327"/>
                    <a:pt x="17042" y="19427"/>
                    <a:pt x="11494" y="20189"/>
                  </a:cubicBezTo>
                  <a:cubicBezTo>
                    <a:pt x="5947" y="20941"/>
                    <a:pt x="847" y="17060"/>
                    <a:pt x="95"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4" name="Shape 342"/>
            <p:cNvSpPr/>
            <p:nvPr/>
          </p:nvSpPr>
          <p:spPr>
            <a:xfrm>
              <a:off x="4794732" y="9162907"/>
              <a:ext cx="138426" cy="138427"/>
            </a:xfrm>
            <a:custGeom>
              <a:avLst/>
              <a:gdLst/>
              <a:ahLst/>
              <a:cxnLst>
                <a:cxn ang="0">
                  <a:pos x="wd2" y="hd2"/>
                </a:cxn>
                <a:cxn ang="5400000">
                  <a:pos x="wd2" y="hd2"/>
                </a:cxn>
                <a:cxn ang="10800000">
                  <a:pos x="wd2" y="hd2"/>
                </a:cxn>
                <a:cxn ang="16200000">
                  <a:pos x="wd2" y="hd2"/>
                </a:cxn>
              </a:cxnLst>
              <a:rect l="0" t="0" r="r" b="b"/>
              <a:pathLst>
                <a:path w="20275" h="20275" extrusionOk="0">
                  <a:moveTo>
                    <a:pt x="93" y="11506"/>
                  </a:moveTo>
                  <a:cubicBezTo>
                    <a:pt x="-659" y="5958"/>
                    <a:pt x="3222" y="848"/>
                    <a:pt x="8769" y="96"/>
                  </a:cubicBezTo>
                  <a:cubicBezTo>
                    <a:pt x="14317" y="-666"/>
                    <a:pt x="19417" y="3215"/>
                    <a:pt x="20179" y="8762"/>
                  </a:cubicBezTo>
                  <a:cubicBezTo>
                    <a:pt x="20941" y="14310"/>
                    <a:pt x="17050" y="19420"/>
                    <a:pt x="11502" y="20182"/>
                  </a:cubicBezTo>
                  <a:cubicBezTo>
                    <a:pt x="5955" y="20934"/>
                    <a:pt x="845" y="17053"/>
                    <a:pt x="93" y="11506"/>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5" name="Shape 343"/>
            <p:cNvSpPr/>
            <p:nvPr/>
          </p:nvSpPr>
          <p:spPr>
            <a:xfrm>
              <a:off x="5506116" y="9519142"/>
              <a:ext cx="278324" cy="278326"/>
            </a:xfrm>
            <a:custGeom>
              <a:avLst/>
              <a:gdLst/>
              <a:ahLst/>
              <a:cxnLst>
                <a:cxn ang="0">
                  <a:pos x="wd2" y="hd2"/>
                </a:cxn>
                <a:cxn ang="5400000">
                  <a:pos x="wd2" y="hd2"/>
                </a:cxn>
                <a:cxn ang="10800000">
                  <a:pos x="wd2" y="hd2"/>
                </a:cxn>
                <a:cxn ang="16200000">
                  <a:pos x="wd2" y="hd2"/>
                </a:cxn>
              </a:cxnLst>
              <a:rect l="0" t="0" r="r" b="b"/>
              <a:pathLst>
                <a:path w="20275" h="20275" extrusionOk="0">
                  <a:moveTo>
                    <a:pt x="93" y="11502"/>
                  </a:moveTo>
                  <a:cubicBezTo>
                    <a:pt x="-659" y="5965"/>
                    <a:pt x="3222" y="855"/>
                    <a:pt x="8769" y="93"/>
                  </a:cubicBezTo>
                  <a:cubicBezTo>
                    <a:pt x="14317" y="-659"/>
                    <a:pt x="19427" y="3222"/>
                    <a:pt x="20179" y="8769"/>
                  </a:cubicBezTo>
                  <a:cubicBezTo>
                    <a:pt x="20941" y="14317"/>
                    <a:pt x="17050" y="19427"/>
                    <a:pt x="11502" y="20179"/>
                  </a:cubicBezTo>
                  <a:cubicBezTo>
                    <a:pt x="5945" y="20941"/>
                    <a:pt x="845" y="17060"/>
                    <a:pt x="93" y="11502"/>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6" name="Shape 344"/>
            <p:cNvSpPr/>
            <p:nvPr/>
          </p:nvSpPr>
          <p:spPr>
            <a:xfrm>
              <a:off x="5647095" y="10583512"/>
              <a:ext cx="138356" cy="138426"/>
            </a:xfrm>
            <a:custGeom>
              <a:avLst/>
              <a:gdLst/>
              <a:ahLst/>
              <a:cxnLst>
                <a:cxn ang="0">
                  <a:pos x="wd2" y="hd2"/>
                </a:cxn>
                <a:cxn ang="5400000">
                  <a:pos x="wd2" y="hd2"/>
                </a:cxn>
                <a:cxn ang="10800000">
                  <a:pos x="wd2" y="hd2"/>
                </a:cxn>
                <a:cxn ang="16200000">
                  <a:pos x="wd2" y="hd2"/>
                </a:cxn>
              </a:cxnLst>
              <a:rect l="0" t="0" r="r" b="b"/>
              <a:pathLst>
                <a:path w="20274" h="20275" extrusionOk="0">
                  <a:moveTo>
                    <a:pt x="93" y="11513"/>
                  </a:moveTo>
                  <a:cubicBezTo>
                    <a:pt x="-659" y="5965"/>
                    <a:pt x="3214" y="845"/>
                    <a:pt x="8764" y="93"/>
                  </a:cubicBezTo>
                  <a:cubicBezTo>
                    <a:pt x="14314" y="-659"/>
                    <a:pt x="19426" y="3222"/>
                    <a:pt x="20179" y="8769"/>
                  </a:cubicBezTo>
                  <a:cubicBezTo>
                    <a:pt x="20941" y="14317"/>
                    <a:pt x="17048" y="19427"/>
                    <a:pt x="11498" y="20179"/>
                  </a:cubicBezTo>
                  <a:cubicBezTo>
                    <a:pt x="5948" y="20941"/>
                    <a:pt x="845" y="17050"/>
                    <a:pt x="93"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7" name="Shape 345"/>
            <p:cNvSpPr/>
            <p:nvPr/>
          </p:nvSpPr>
          <p:spPr>
            <a:xfrm>
              <a:off x="2592792" y="7742301"/>
              <a:ext cx="138356" cy="138426"/>
            </a:xfrm>
            <a:custGeom>
              <a:avLst/>
              <a:gdLst/>
              <a:ahLst/>
              <a:cxnLst>
                <a:cxn ang="0">
                  <a:pos x="wd2" y="hd2"/>
                </a:cxn>
                <a:cxn ang="5400000">
                  <a:pos x="wd2" y="hd2"/>
                </a:cxn>
                <a:cxn ang="10800000">
                  <a:pos x="wd2" y="hd2"/>
                </a:cxn>
                <a:cxn ang="16200000">
                  <a:pos x="wd2" y="hd2"/>
                </a:cxn>
              </a:cxnLst>
              <a:rect l="0" t="0" r="r" b="b"/>
              <a:pathLst>
                <a:path w="20274" h="20275" extrusionOk="0">
                  <a:moveTo>
                    <a:pt x="93" y="11502"/>
                  </a:moveTo>
                  <a:cubicBezTo>
                    <a:pt x="-659" y="5955"/>
                    <a:pt x="3224" y="845"/>
                    <a:pt x="8764" y="93"/>
                  </a:cubicBezTo>
                  <a:cubicBezTo>
                    <a:pt x="14324" y="-659"/>
                    <a:pt x="19426" y="3222"/>
                    <a:pt x="20179" y="8769"/>
                  </a:cubicBezTo>
                  <a:cubicBezTo>
                    <a:pt x="20941" y="14317"/>
                    <a:pt x="17058" y="19427"/>
                    <a:pt x="11508" y="20179"/>
                  </a:cubicBezTo>
                  <a:cubicBezTo>
                    <a:pt x="5948" y="20941"/>
                    <a:pt x="845" y="17050"/>
                    <a:pt x="93" y="11502"/>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8" name="Shape 346"/>
            <p:cNvSpPr/>
            <p:nvPr/>
          </p:nvSpPr>
          <p:spPr>
            <a:xfrm>
              <a:off x="3445155" y="7387150"/>
              <a:ext cx="138475" cy="138489"/>
            </a:xfrm>
            <a:custGeom>
              <a:avLst/>
              <a:gdLst/>
              <a:ahLst/>
              <a:cxnLst>
                <a:cxn ang="0">
                  <a:pos x="wd2" y="hd2"/>
                </a:cxn>
                <a:cxn ang="5400000">
                  <a:pos x="wd2" y="hd2"/>
                </a:cxn>
                <a:cxn ang="10800000">
                  <a:pos x="wd2" y="hd2"/>
                </a:cxn>
                <a:cxn ang="16200000">
                  <a:pos x="wd2" y="hd2"/>
                </a:cxn>
              </a:cxnLst>
              <a:rect l="0" t="0" r="r" b="b"/>
              <a:pathLst>
                <a:path w="20283" h="20275" extrusionOk="0">
                  <a:moveTo>
                    <a:pt x="93" y="11498"/>
                  </a:moveTo>
                  <a:cubicBezTo>
                    <a:pt x="-659" y="5963"/>
                    <a:pt x="3222" y="855"/>
                    <a:pt x="8769" y="93"/>
                  </a:cubicBezTo>
                  <a:cubicBezTo>
                    <a:pt x="14317" y="-658"/>
                    <a:pt x="19427" y="3221"/>
                    <a:pt x="20189" y="8766"/>
                  </a:cubicBezTo>
                  <a:cubicBezTo>
                    <a:pt x="20941" y="14321"/>
                    <a:pt x="17060" y="19429"/>
                    <a:pt x="11513" y="20180"/>
                  </a:cubicBezTo>
                  <a:cubicBezTo>
                    <a:pt x="5965" y="20942"/>
                    <a:pt x="855" y="17042"/>
                    <a:pt x="93" y="11498"/>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9" name="Shape 347"/>
            <p:cNvSpPr/>
            <p:nvPr/>
          </p:nvSpPr>
          <p:spPr>
            <a:xfrm>
              <a:off x="3790561" y="6738073"/>
              <a:ext cx="299924" cy="300146"/>
            </a:xfrm>
            <a:custGeom>
              <a:avLst/>
              <a:gdLst/>
              <a:ahLst/>
              <a:cxnLst>
                <a:cxn ang="0">
                  <a:pos x="wd2" y="hd2"/>
                </a:cxn>
                <a:cxn ang="5400000">
                  <a:pos x="wd2" y="hd2"/>
                </a:cxn>
                <a:cxn ang="10800000">
                  <a:pos x="wd2" y="hd2"/>
                </a:cxn>
                <a:cxn ang="16200000">
                  <a:pos x="wd2" y="hd2"/>
                </a:cxn>
              </a:cxnLst>
              <a:rect l="0" t="0" r="r" b="b"/>
              <a:pathLst>
                <a:path w="20267" h="20282" extrusionOk="0">
                  <a:moveTo>
                    <a:pt x="96" y="11513"/>
                  </a:moveTo>
                  <a:cubicBezTo>
                    <a:pt x="-666" y="5965"/>
                    <a:pt x="3215" y="855"/>
                    <a:pt x="8762" y="93"/>
                  </a:cubicBezTo>
                  <a:cubicBezTo>
                    <a:pt x="14310" y="-659"/>
                    <a:pt x="19420" y="3222"/>
                    <a:pt x="20172" y="8769"/>
                  </a:cubicBezTo>
                  <a:cubicBezTo>
                    <a:pt x="20934" y="14317"/>
                    <a:pt x="17043" y="19427"/>
                    <a:pt x="11495" y="20189"/>
                  </a:cubicBezTo>
                  <a:cubicBezTo>
                    <a:pt x="5948" y="20941"/>
                    <a:pt x="848" y="17050"/>
                    <a:pt x="96"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90" name="Shape 348"/>
            <p:cNvSpPr/>
            <p:nvPr/>
          </p:nvSpPr>
          <p:spPr>
            <a:xfrm>
              <a:off x="2308671" y="6676849"/>
              <a:ext cx="138447" cy="138425"/>
            </a:xfrm>
            <a:custGeom>
              <a:avLst/>
              <a:gdLst/>
              <a:ahLst/>
              <a:cxnLst>
                <a:cxn ang="0">
                  <a:pos x="wd2" y="hd2"/>
                </a:cxn>
                <a:cxn ang="5400000">
                  <a:pos x="wd2" y="hd2"/>
                </a:cxn>
                <a:cxn ang="10800000">
                  <a:pos x="wd2" y="hd2"/>
                </a:cxn>
                <a:cxn ang="16200000">
                  <a:pos x="wd2" y="hd2"/>
                </a:cxn>
              </a:cxnLst>
              <a:rect l="0" t="0" r="r" b="b"/>
              <a:pathLst>
                <a:path w="20282" h="20275" extrusionOk="0">
                  <a:moveTo>
                    <a:pt x="93" y="11513"/>
                  </a:moveTo>
                  <a:cubicBezTo>
                    <a:pt x="-659" y="5955"/>
                    <a:pt x="3223" y="845"/>
                    <a:pt x="8772" y="93"/>
                  </a:cubicBezTo>
                  <a:cubicBezTo>
                    <a:pt x="14320" y="-659"/>
                    <a:pt x="19432" y="3222"/>
                    <a:pt x="20189" y="8769"/>
                  </a:cubicBezTo>
                  <a:cubicBezTo>
                    <a:pt x="20941" y="14317"/>
                    <a:pt x="17059" y="19427"/>
                    <a:pt x="11505" y="20179"/>
                  </a:cubicBezTo>
                  <a:cubicBezTo>
                    <a:pt x="5962" y="20941"/>
                    <a:pt x="850" y="17050"/>
                    <a:pt x="93"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91" name="Shape 349"/>
            <p:cNvSpPr/>
            <p:nvPr/>
          </p:nvSpPr>
          <p:spPr>
            <a:xfrm>
              <a:off x="1499544" y="6293903"/>
              <a:ext cx="336074" cy="336074"/>
            </a:xfrm>
            <a:custGeom>
              <a:avLst/>
              <a:gdLst/>
              <a:ahLst/>
              <a:cxnLst>
                <a:cxn ang="0">
                  <a:pos x="wd2" y="hd2"/>
                </a:cxn>
                <a:cxn ang="5400000">
                  <a:pos x="wd2" y="hd2"/>
                </a:cxn>
                <a:cxn ang="10800000">
                  <a:pos x="wd2" y="hd2"/>
                </a:cxn>
                <a:cxn ang="16200000">
                  <a:pos x="wd2" y="hd2"/>
                </a:cxn>
              </a:cxnLst>
              <a:rect l="0" t="0" r="r" b="b"/>
              <a:pathLst>
                <a:path w="20275" h="20275" extrusionOk="0">
                  <a:moveTo>
                    <a:pt x="95" y="11505"/>
                  </a:moveTo>
                  <a:cubicBezTo>
                    <a:pt x="-667" y="5957"/>
                    <a:pt x="3219" y="847"/>
                    <a:pt x="8766" y="95"/>
                  </a:cubicBezTo>
                  <a:cubicBezTo>
                    <a:pt x="14314" y="-667"/>
                    <a:pt x="19424" y="3224"/>
                    <a:pt x="20181" y="8772"/>
                  </a:cubicBezTo>
                  <a:cubicBezTo>
                    <a:pt x="20933" y="14319"/>
                    <a:pt x="17047" y="19419"/>
                    <a:pt x="11500" y="20181"/>
                  </a:cubicBezTo>
                  <a:cubicBezTo>
                    <a:pt x="5952" y="20933"/>
                    <a:pt x="847" y="17052"/>
                    <a:pt x="95" y="1150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92" name="Shape 350"/>
            <p:cNvSpPr/>
            <p:nvPr/>
          </p:nvSpPr>
          <p:spPr>
            <a:xfrm>
              <a:off x="888065" y="6463757"/>
              <a:ext cx="138454" cy="138426"/>
            </a:xfrm>
            <a:custGeom>
              <a:avLst/>
              <a:gdLst/>
              <a:ahLst/>
              <a:cxnLst>
                <a:cxn ang="0">
                  <a:pos x="wd2" y="hd2"/>
                </a:cxn>
                <a:cxn ang="5400000">
                  <a:pos x="wd2" y="hd2"/>
                </a:cxn>
                <a:cxn ang="10800000">
                  <a:pos x="wd2" y="hd2"/>
                </a:cxn>
                <a:cxn ang="16200000">
                  <a:pos x="wd2" y="hd2"/>
                </a:cxn>
              </a:cxnLst>
              <a:rect l="0" t="0" r="r" b="b"/>
              <a:pathLst>
                <a:path w="20279" h="20275" extrusionOk="0">
                  <a:moveTo>
                    <a:pt x="94" y="11505"/>
                  </a:moveTo>
                  <a:cubicBezTo>
                    <a:pt x="-663" y="5947"/>
                    <a:pt x="3218" y="847"/>
                    <a:pt x="8770" y="95"/>
                  </a:cubicBezTo>
                  <a:cubicBezTo>
                    <a:pt x="14313" y="-667"/>
                    <a:pt x="19428" y="3224"/>
                    <a:pt x="20185" y="8772"/>
                  </a:cubicBezTo>
                  <a:cubicBezTo>
                    <a:pt x="20937" y="14309"/>
                    <a:pt x="17051" y="19419"/>
                    <a:pt x="11504" y="20181"/>
                  </a:cubicBezTo>
                  <a:cubicBezTo>
                    <a:pt x="5956" y="20933"/>
                    <a:pt x="851" y="17052"/>
                    <a:pt x="94" y="1150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93" name="Shape 351"/>
            <p:cNvSpPr/>
            <p:nvPr/>
          </p:nvSpPr>
          <p:spPr>
            <a:xfrm>
              <a:off x="319824" y="6534787"/>
              <a:ext cx="138427" cy="138440"/>
            </a:xfrm>
            <a:custGeom>
              <a:avLst/>
              <a:gdLst/>
              <a:ahLst/>
              <a:cxnLst>
                <a:cxn ang="0">
                  <a:pos x="wd2" y="hd2"/>
                </a:cxn>
                <a:cxn ang="5400000">
                  <a:pos x="wd2" y="hd2"/>
                </a:cxn>
                <a:cxn ang="10800000">
                  <a:pos x="wd2" y="hd2"/>
                </a:cxn>
                <a:cxn ang="16200000">
                  <a:pos x="wd2" y="hd2"/>
                </a:cxn>
              </a:cxnLst>
              <a:rect l="0" t="0" r="r" b="b"/>
              <a:pathLst>
                <a:path w="20275" h="20267" extrusionOk="0">
                  <a:moveTo>
                    <a:pt x="94" y="11510"/>
                  </a:moveTo>
                  <a:cubicBezTo>
                    <a:pt x="-663" y="5955"/>
                    <a:pt x="3223" y="847"/>
                    <a:pt x="8770" y="96"/>
                  </a:cubicBezTo>
                  <a:cubicBezTo>
                    <a:pt x="14318" y="-666"/>
                    <a:pt x="19423" y="3223"/>
                    <a:pt x="20180" y="8768"/>
                  </a:cubicBezTo>
                  <a:cubicBezTo>
                    <a:pt x="20937" y="14313"/>
                    <a:pt x="17056" y="19421"/>
                    <a:pt x="11509" y="20172"/>
                  </a:cubicBezTo>
                  <a:cubicBezTo>
                    <a:pt x="5961" y="20934"/>
                    <a:pt x="846" y="17045"/>
                    <a:pt x="94" y="1151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94" name="Shape 352"/>
            <p:cNvSpPr/>
            <p:nvPr/>
          </p:nvSpPr>
          <p:spPr>
            <a:xfrm>
              <a:off x="248793" y="7316121"/>
              <a:ext cx="138426" cy="138426"/>
            </a:xfrm>
            <a:custGeom>
              <a:avLst/>
              <a:gdLst/>
              <a:ahLst/>
              <a:cxnLst>
                <a:cxn ang="0">
                  <a:pos x="wd2" y="hd2"/>
                </a:cxn>
                <a:cxn ang="5400000">
                  <a:pos x="wd2" y="hd2"/>
                </a:cxn>
                <a:cxn ang="10800000">
                  <a:pos x="wd2" y="hd2"/>
                </a:cxn>
                <a:cxn ang="16200000">
                  <a:pos x="wd2" y="hd2"/>
                </a:cxn>
              </a:cxnLst>
              <a:rect l="0" t="0" r="r" b="b"/>
              <a:pathLst>
                <a:path w="20275" h="20275" extrusionOk="0">
                  <a:moveTo>
                    <a:pt x="94" y="11505"/>
                  </a:moveTo>
                  <a:cubicBezTo>
                    <a:pt x="-663" y="5947"/>
                    <a:pt x="3223" y="847"/>
                    <a:pt x="8765" y="95"/>
                  </a:cubicBezTo>
                  <a:cubicBezTo>
                    <a:pt x="14313" y="-667"/>
                    <a:pt x="19428" y="3224"/>
                    <a:pt x="20180" y="8761"/>
                  </a:cubicBezTo>
                  <a:cubicBezTo>
                    <a:pt x="20937" y="14319"/>
                    <a:pt x="17051" y="19419"/>
                    <a:pt x="11504" y="20181"/>
                  </a:cubicBezTo>
                  <a:cubicBezTo>
                    <a:pt x="5956" y="20933"/>
                    <a:pt x="851" y="17052"/>
                    <a:pt x="94" y="1150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95" name="Shape 353"/>
            <p:cNvSpPr/>
            <p:nvPr/>
          </p:nvSpPr>
          <p:spPr>
            <a:xfrm>
              <a:off x="603944" y="8026423"/>
              <a:ext cx="138418" cy="138475"/>
            </a:xfrm>
            <a:custGeom>
              <a:avLst/>
              <a:gdLst/>
              <a:ahLst/>
              <a:cxnLst>
                <a:cxn ang="0">
                  <a:pos x="wd2" y="hd2"/>
                </a:cxn>
                <a:cxn ang="5400000">
                  <a:pos x="wd2" y="hd2"/>
                </a:cxn>
                <a:cxn ang="10800000">
                  <a:pos x="wd2" y="hd2"/>
                </a:cxn>
                <a:cxn ang="16200000">
                  <a:pos x="wd2" y="hd2"/>
                </a:cxn>
              </a:cxnLst>
              <a:rect l="0" t="0" r="r" b="b"/>
              <a:pathLst>
                <a:path w="20278" h="20283" extrusionOk="0">
                  <a:moveTo>
                    <a:pt x="94" y="11513"/>
                  </a:moveTo>
                  <a:cubicBezTo>
                    <a:pt x="-663" y="5965"/>
                    <a:pt x="3224" y="845"/>
                    <a:pt x="8773" y="93"/>
                  </a:cubicBezTo>
                  <a:cubicBezTo>
                    <a:pt x="14321" y="-659"/>
                    <a:pt x="19428" y="3222"/>
                    <a:pt x="20185" y="8769"/>
                  </a:cubicBezTo>
                  <a:cubicBezTo>
                    <a:pt x="20937" y="14327"/>
                    <a:pt x="17055" y="19427"/>
                    <a:pt x="11506" y="20189"/>
                  </a:cubicBezTo>
                  <a:cubicBezTo>
                    <a:pt x="5958" y="20941"/>
                    <a:pt x="846" y="17060"/>
                    <a:pt x="94"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96" name="Shape 354"/>
            <p:cNvSpPr/>
            <p:nvPr/>
          </p:nvSpPr>
          <p:spPr>
            <a:xfrm>
              <a:off x="-1" y="9127208"/>
              <a:ext cx="351893" cy="351890"/>
            </a:xfrm>
            <a:custGeom>
              <a:avLst/>
              <a:gdLst/>
              <a:ahLst/>
              <a:cxnLst>
                <a:cxn ang="0">
                  <a:pos x="wd2" y="hd2"/>
                </a:cxn>
                <a:cxn ang="5400000">
                  <a:pos x="wd2" y="hd2"/>
                </a:cxn>
                <a:cxn ang="10800000">
                  <a:pos x="wd2" y="hd2"/>
                </a:cxn>
                <a:cxn ang="16200000">
                  <a:pos x="wd2" y="hd2"/>
                </a:cxn>
              </a:cxnLst>
              <a:rect l="0" t="0" r="r" b="b"/>
              <a:pathLst>
                <a:path w="20275" h="20275" extrusionOk="0">
                  <a:moveTo>
                    <a:pt x="94" y="11505"/>
                  </a:moveTo>
                  <a:cubicBezTo>
                    <a:pt x="-663" y="5957"/>
                    <a:pt x="3218" y="847"/>
                    <a:pt x="8765" y="95"/>
                  </a:cubicBezTo>
                  <a:cubicBezTo>
                    <a:pt x="14318" y="-667"/>
                    <a:pt x="19423" y="3224"/>
                    <a:pt x="20180" y="8761"/>
                  </a:cubicBezTo>
                  <a:cubicBezTo>
                    <a:pt x="20937" y="14309"/>
                    <a:pt x="17051" y="19419"/>
                    <a:pt x="11504" y="20181"/>
                  </a:cubicBezTo>
                  <a:cubicBezTo>
                    <a:pt x="5956" y="20933"/>
                    <a:pt x="846" y="17052"/>
                    <a:pt x="94" y="1150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97" name="Shape 355"/>
            <p:cNvSpPr/>
            <p:nvPr/>
          </p:nvSpPr>
          <p:spPr>
            <a:xfrm>
              <a:off x="817035" y="8878786"/>
              <a:ext cx="138453" cy="138426"/>
            </a:xfrm>
            <a:custGeom>
              <a:avLst/>
              <a:gdLst/>
              <a:ahLst/>
              <a:cxnLst>
                <a:cxn ang="0">
                  <a:pos x="wd2" y="hd2"/>
                </a:cxn>
                <a:cxn ang="5400000">
                  <a:pos x="wd2" y="hd2"/>
                </a:cxn>
                <a:cxn ang="10800000">
                  <a:pos x="wd2" y="hd2"/>
                </a:cxn>
                <a:cxn ang="16200000">
                  <a:pos x="wd2" y="hd2"/>
                </a:cxn>
              </a:cxnLst>
              <a:rect l="0" t="0" r="r" b="b"/>
              <a:pathLst>
                <a:path w="20279" h="20275" extrusionOk="0">
                  <a:moveTo>
                    <a:pt x="93" y="11495"/>
                  </a:moveTo>
                  <a:cubicBezTo>
                    <a:pt x="-659" y="5948"/>
                    <a:pt x="3222" y="848"/>
                    <a:pt x="8769" y="96"/>
                  </a:cubicBezTo>
                  <a:cubicBezTo>
                    <a:pt x="14317" y="-666"/>
                    <a:pt x="19427" y="3215"/>
                    <a:pt x="20184" y="8773"/>
                  </a:cubicBezTo>
                  <a:cubicBezTo>
                    <a:pt x="20941" y="14310"/>
                    <a:pt x="17050" y="19430"/>
                    <a:pt x="11502" y="20182"/>
                  </a:cubicBezTo>
                  <a:cubicBezTo>
                    <a:pt x="5960" y="20934"/>
                    <a:pt x="850" y="17043"/>
                    <a:pt x="93" y="1149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98" name="Shape 356"/>
            <p:cNvSpPr/>
            <p:nvPr/>
          </p:nvSpPr>
          <p:spPr>
            <a:xfrm>
              <a:off x="1882488" y="8523637"/>
              <a:ext cx="138419" cy="138488"/>
            </a:xfrm>
            <a:custGeom>
              <a:avLst/>
              <a:gdLst/>
              <a:ahLst/>
              <a:cxnLst>
                <a:cxn ang="0">
                  <a:pos x="wd2" y="hd2"/>
                </a:cxn>
                <a:cxn ang="5400000">
                  <a:pos x="wd2" y="hd2"/>
                </a:cxn>
                <a:cxn ang="10800000">
                  <a:pos x="wd2" y="hd2"/>
                </a:cxn>
                <a:cxn ang="16200000">
                  <a:pos x="wd2" y="hd2"/>
                </a:cxn>
              </a:cxnLst>
              <a:rect l="0" t="0" r="r" b="b"/>
              <a:pathLst>
                <a:path w="20278" h="20275" extrusionOk="0">
                  <a:moveTo>
                    <a:pt x="94" y="11500"/>
                  </a:moveTo>
                  <a:cubicBezTo>
                    <a:pt x="-663" y="5955"/>
                    <a:pt x="3219" y="847"/>
                    <a:pt x="8768" y="96"/>
                  </a:cubicBezTo>
                  <a:cubicBezTo>
                    <a:pt x="14316" y="-666"/>
                    <a:pt x="19428" y="3223"/>
                    <a:pt x="20185" y="8768"/>
                  </a:cubicBezTo>
                  <a:cubicBezTo>
                    <a:pt x="20937" y="14313"/>
                    <a:pt x="17055" y="19421"/>
                    <a:pt x="11506" y="20183"/>
                  </a:cubicBezTo>
                  <a:cubicBezTo>
                    <a:pt x="5958" y="20934"/>
                    <a:pt x="846" y="17045"/>
                    <a:pt x="94" y="115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99" name="Shape 357"/>
            <p:cNvSpPr/>
            <p:nvPr/>
          </p:nvSpPr>
          <p:spPr>
            <a:xfrm>
              <a:off x="2166611" y="8168484"/>
              <a:ext cx="138427" cy="138475"/>
            </a:xfrm>
            <a:custGeom>
              <a:avLst/>
              <a:gdLst/>
              <a:ahLst/>
              <a:cxnLst>
                <a:cxn ang="0">
                  <a:pos x="wd2" y="hd2"/>
                </a:cxn>
                <a:cxn ang="5400000">
                  <a:pos x="wd2" y="hd2"/>
                </a:cxn>
                <a:cxn ang="10800000">
                  <a:pos x="wd2" y="hd2"/>
                </a:cxn>
                <a:cxn ang="16200000">
                  <a:pos x="wd2" y="hd2"/>
                </a:cxn>
              </a:cxnLst>
              <a:rect l="0" t="0" r="r" b="b"/>
              <a:pathLst>
                <a:path w="20275" h="20283" extrusionOk="0">
                  <a:moveTo>
                    <a:pt x="94" y="11513"/>
                  </a:moveTo>
                  <a:cubicBezTo>
                    <a:pt x="-663" y="5965"/>
                    <a:pt x="3218" y="845"/>
                    <a:pt x="8765" y="93"/>
                  </a:cubicBezTo>
                  <a:cubicBezTo>
                    <a:pt x="14313" y="-659"/>
                    <a:pt x="19423" y="3222"/>
                    <a:pt x="20180" y="8769"/>
                  </a:cubicBezTo>
                  <a:cubicBezTo>
                    <a:pt x="20937" y="14317"/>
                    <a:pt x="17051" y="19427"/>
                    <a:pt x="11504" y="20189"/>
                  </a:cubicBezTo>
                  <a:cubicBezTo>
                    <a:pt x="5956" y="20941"/>
                    <a:pt x="851" y="17060"/>
                    <a:pt x="94"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00" name="Shape 358"/>
            <p:cNvSpPr/>
            <p:nvPr/>
          </p:nvSpPr>
          <p:spPr>
            <a:xfrm>
              <a:off x="35701" y="4972122"/>
              <a:ext cx="138426" cy="138411"/>
            </a:xfrm>
            <a:prstGeom prst="ellipse">
              <a:avLst/>
            </a:pr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01" name="Shape 359"/>
            <p:cNvSpPr/>
            <p:nvPr/>
          </p:nvSpPr>
          <p:spPr>
            <a:xfrm>
              <a:off x="532914" y="3267394"/>
              <a:ext cx="138433" cy="138426"/>
            </a:xfrm>
            <a:custGeom>
              <a:avLst/>
              <a:gdLst/>
              <a:ahLst/>
              <a:cxnLst>
                <a:cxn ang="0">
                  <a:pos x="wd2" y="hd2"/>
                </a:cxn>
                <a:cxn ang="5400000">
                  <a:pos x="wd2" y="hd2"/>
                </a:cxn>
                <a:cxn ang="10800000">
                  <a:pos x="wd2" y="hd2"/>
                </a:cxn>
                <a:cxn ang="16200000">
                  <a:pos x="wd2" y="hd2"/>
                </a:cxn>
              </a:cxnLst>
              <a:rect l="0" t="0" r="r" b="b"/>
              <a:pathLst>
                <a:path w="20271" h="20275" extrusionOk="0">
                  <a:moveTo>
                    <a:pt x="94" y="11513"/>
                  </a:moveTo>
                  <a:cubicBezTo>
                    <a:pt x="-663" y="5955"/>
                    <a:pt x="3222" y="855"/>
                    <a:pt x="8768" y="93"/>
                  </a:cubicBezTo>
                  <a:cubicBezTo>
                    <a:pt x="14314" y="-659"/>
                    <a:pt x="19424" y="3222"/>
                    <a:pt x="20175" y="8769"/>
                  </a:cubicBezTo>
                  <a:cubicBezTo>
                    <a:pt x="20937" y="14317"/>
                    <a:pt x="17047" y="19427"/>
                    <a:pt x="11501" y="20179"/>
                  </a:cubicBezTo>
                  <a:cubicBezTo>
                    <a:pt x="5955" y="20941"/>
                    <a:pt x="850" y="17050"/>
                    <a:pt x="94"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02" name="Shape 360"/>
            <p:cNvSpPr/>
            <p:nvPr/>
          </p:nvSpPr>
          <p:spPr>
            <a:xfrm>
              <a:off x="817035" y="3409454"/>
              <a:ext cx="138418" cy="138426"/>
            </a:xfrm>
            <a:custGeom>
              <a:avLst/>
              <a:gdLst/>
              <a:ahLst/>
              <a:cxnLst>
                <a:cxn ang="0">
                  <a:pos x="wd2" y="hd2"/>
                </a:cxn>
                <a:cxn ang="5400000">
                  <a:pos x="wd2" y="hd2"/>
                </a:cxn>
                <a:cxn ang="10800000">
                  <a:pos x="wd2" y="hd2"/>
                </a:cxn>
                <a:cxn ang="16200000">
                  <a:pos x="wd2" y="hd2"/>
                </a:cxn>
              </a:cxnLst>
              <a:rect l="0" t="0" r="r" b="b"/>
              <a:pathLst>
                <a:path w="20278" h="20275" extrusionOk="0">
                  <a:moveTo>
                    <a:pt x="93" y="11505"/>
                  </a:moveTo>
                  <a:cubicBezTo>
                    <a:pt x="-659" y="5957"/>
                    <a:pt x="3223" y="847"/>
                    <a:pt x="8767" y="95"/>
                  </a:cubicBezTo>
                  <a:cubicBezTo>
                    <a:pt x="14315" y="-667"/>
                    <a:pt x="19432" y="3224"/>
                    <a:pt x="20184" y="8761"/>
                  </a:cubicBezTo>
                  <a:cubicBezTo>
                    <a:pt x="20941" y="14319"/>
                    <a:pt x="17054" y="19419"/>
                    <a:pt x="11505" y="20181"/>
                  </a:cubicBezTo>
                  <a:cubicBezTo>
                    <a:pt x="5957" y="20933"/>
                    <a:pt x="850" y="17052"/>
                    <a:pt x="93" y="1150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03" name="Shape 361"/>
            <p:cNvSpPr/>
            <p:nvPr/>
          </p:nvSpPr>
          <p:spPr>
            <a:xfrm>
              <a:off x="1882488" y="3977696"/>
              <a:ext cx="138453" cy="138427"/>
            </a:xfrm>
            <a:custGeom>
              <a:avLst/>
              <a:gdLst/>
              <a:ahLst/>
              <a:cxnLst>
                <a:cxn ang="0">
                  <a:pos x="wd2" y="hd2"/>
                </a:cxn>
                <a:cxn ang="5400000">
                  <a:pos x="wd2" y="hd2"/>
                </a:cxn>
                <a:cxn ang="10800000">
                  <a:pos x="wd2" y="hd2"/>
                </a:cxn>
                <a:cxn ang="16200000">
                  <a:pos x="wd2" y="hd2"/>
                </a:cxn>
              </a:cxnLst>
              <a:rect l="0" t="0" r="r" b="b"/>
              <a:pathLst>
                <a:path w="20279" h="20275" extrusionOk="0">
                  <a:moveTo>
                    <a:pt x="94" y="11506"/>
                  </a:moveTo>
                  <a:cubicBezTo>
                    <a:pt x="-663" y="5958"/>
                    <a:pt x="3223" y="848"/>
                    <a:pt x="8770" y="96"/>
                  </a:cubicBezTo>
                  <a:cubicBezTo>
                    <a:pt x="14313" y="-666"/>
                    <a:pt x="19428" y="3215"/>
                    <a:pt x="20185" y="8773"/>
                  </a:cubicBezTo>
                  <a:cubicBezTo>
                    <a:pt x="20937" y="14310"/>
                    <a:pt x="17051" y="19420"/>
                    <a:pt x="11504" y="20182"/>
                  </a:cubicBezTo>
                  <a:cubicBezTo>
                    <a:pt x="5956" y="20934"/>
                    <a:pt x="851" y="17053"/>
                    <a:pt x="94" y="11506"/>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04" name="Shape 362"/>
            <p:cNvSpPr/>
            <p:nvPr/>
          </p:nvSpPr>
          <p:spPr>
            <a:xfrm>
              <a:off x="3018975" y="4616968"/>
              <a:ext cx="138425" cy="138425"/>
            </a:xfrm>
            <a:custGeom>
              <a:avLst/>
              <a:gdLst/>
              <a:ahLst/>
              <a:cxnLst>
                <a:cxn ang="0">
                  <a:pos x="wd2" y="hd2"/>
                </a:cxn>
                <a:cxn ang="5400000">
                  <a:pos x="wd2" y="hd2"/>
                </a:cxn>
                <a:cxn ang="10800000">
                  <a:pos x="wd2" y="hd2"/>
                </a:cxn>
                <a:cxn ang="16200000">
                  <a:pos x="wd2" y="hd2"/>
                </a:cxn>
              </a:cxnLst>
              <a:rect l="0" t="0" r="r" b="b"/>
              <a:pathLst>
                <a:path w="20275" h="20274" extrusionOk="0">
                  <a:moveTo>
                    <a:pt x="93" y="11505"/>
                  </a:moveTo>
                  <a:cubicBezTo>
                    <a:pt x="-659" y="5957"/>
                    <a:pt x="3222" y="847"/>
                    <a:pt x="8769" y="95"/>
                  </a:cubicBezTo>
                  <a:cubicBezTo>
                    <a:pt x="14317" y="-667"/>
                    <a:pt x="19427" y="3224"/>
                    <a:pt x="20179" y="8772"/>
                  </a:cubicBezTo>
                  <a:cubicBezTo>
                    <a:pt x="20941" y="14309"/>
                    <a:pt x="17050" y="19419"/>
                    <a:pt x="11502" y="20181"/>
                  </a:cubicBezTo>
                  <a:cubicBezTo>
                    <a:pt x="5955" y="20933"/>
                    <a:pt x="845" y="17042"/>
                    <a:pt x="93" y="1150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05" name="Shape 363"/>
            <p:cNvSpPr/>
            <p:nvPr/>
          </p:nvSpPr>
          <p:spPr>
            <a:xfrm>
              <a:off x="2166611" y="5114181"/>
              <a:ext cx="138447" cy="138426"/>
            </a:xfrm>
            <a:custGeom>
              <a:avLst/>
              <a:gdLst/>
              <a:ahLst/>
              <a:cxnLst>
                <a:cxn ang="0">
                  <a:pos x="wd2" y="hd2"/>
                </a:cxn>
                <a:cxn ang="5400000">
                  <a:pos x="wd2" y="hd2"/>
                </a:cxn>
                <a:cxn ang="10800000">
                  <a:pos x="wd2" y="hd2"/>
                </a:cxn>
                <a:cxn ang="16200000">
                  <a:pos x="wd2" y="hd2"/>
                </a:cxn>
              </a:cxnLst>
              <a:rect l="0" t="0" r="r" b="b"/>
              <a:pathLst>
                <a:path w="20282" h="20275" extrusionOk="0">
                  <a:moveTo>
                    <a:pt x="93" y="11513"/>
                  </a:moveTo>
                  <a:cubicBezTo>
                    <a:pt x="-659" y="5955"/>
                    <a:pt x="3218" y="845"/>
                    <a:pt x="8772" y="93"/>
                  </a:cubicBezTo>
                  <a:cubicBezTo>
                    <a:pt x="14320" y="-659"/>
                    <a:pt x="19432" y="3222"/>
                    <a:pt x="20189" y="8769"/>
                  </a:cubicBezTo>
                  <a:cubicBezTo>
                    <a:pt x="20941" y="14317"/>
                    <a:pt x="17054" y="19427"/>
                    <a:pt x="11505" y="20179"/>
                  </a:cubicBezTo>
                  <a:cubicBezTo>
                    <a:pt x="5957" y="20941"/>
                    <a:pt x="850" y="17050"/>
                    <a:pt x="93"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06" name="Shape 364"/>
            <p:cNvSpPr/>
            <p:nvPr/>
          </p:nvSpPr>
          <p:spPr>
            <a:xfrm>
              <a:off x="4368551" y="5398302"/>
              <a:ext cx="138425" cy="138490"/>
            </a:xfrm>
            <a:custGeom>
              <a:avLst/>
              <a:gdLst/>
              <a:ahLst/>
              <a:cxnLst>
                <a:cxn ang="0">
                  <a:pos x="wd2" y="hd2"/>
                </a:cxn>
                <a:cxn ang="5400000">
                  <a:pos x="wd2" y="hd2"/>
                </a:cxn>
                <a:cxn ang="10800000">
                  <a:pos x="wd2" y="hd2"/>
                </a:cxn>
                <a:cxn ang="16200000">
                  <a:pos x="wd2" y="hd2"/>
                </a:cxn>
              </a:cxnLst>
              <a:rect l="0" t="0" r="r" b="b"/>
              <a:pathLst>
                <a:path w="20274" h="20275" extrusionOk="0">
                  <a:moveTo>
                    <a:pt x="95" y="11508"/>
                  </a:moveTo>
                  <a:cubicBezTo>
                    <a:pt x="-667" y="5963"/>
                    <a:pt x="3224" y="855"/>
                    <a:pt x="8772" y="93"/>
                  </a:cubicBezTo>
                  <a:cubicBezTo>
                    <a:pt x="14319" y="-658"/>
                    <a:pt x="19419" y="3221"/>
                    <a:pt x="20181" y="8776"/>
                  </a:cubicBezTo>
                  <a:cubicBezTo>
                    <a:pt x="20933" y="14321"/>
                    <a:pt x="17042" y="19429"/>
                    <a:pt x="11505" y="20180"/>
                  </a:cubicBezTo>
                  <a:cubicBezTo>
                    <a:pt x="5957" y="20942"/>
                    <a:pt x="847" y="17053"/>
                    <a:pt x="95" y="11508"/>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07" name="Shape 365"/>
            <p:cNvSpPr/>
            <p:nvPr/>
          </p:nvSpPr>
          <p:spPr>
            <a:xfrm>
              <a:off x="4297521" y="4972122"/>
              <a:ext cx="138474" cy="138411"/>
            </a:xfrm>
            <a:custGeom>
              <a:avLst/>
              <a:gdLst/>
              <a:ahLst/>
              <a:cxnLst>
                <a:cxn ang="0">
                  <a:pos x="wd2" y="hd2"/>
                </a:cxn>
                <a:cxn ang="5400000">
                  <a:pos x="wd2" y="hd2"/>
                </a:cxn>
                <a:cxn ang="10800000">
                  <a:pos x="wd2" y="hd2"/>
                </a:cxn>
                <a:cxn ang="16200000">
                  <a:pos x="wd2" y="hd2"/>
                </a:cxn>
              </a:cxnLst>
              <a:rect l="0" t="0" r="r" b="b"/>
              <a:pathLst>
                <a:path w="20282" h="20282" extrusionOk="0">
                  <a:moveTo>
                    <a:pt x="93" y="11508"/>
                  </a:moveTo>
                  <a:cubicBezTo>
                    <a:pt x="-659" y="5958"/>
                    <a:pt x="3222" y="845"/>
                    <a:pt x="8769" y="93"/>
                  </a:cubicBezTo>
                  <a:cubicBezTo>
                    <a:pt x="14317" y="-659"/>
                    <a:pt x="19427" y="3224"/>
                    <a:pt x="20189" y="8774"/>
                  </a:cubicBezTo>
                  <a:cubicBezTo>
                    <a:pt x="20941" y="14324"/>
                    <a:pt x="17050" y="19437"/>
                    <a:pt x="11513" y="20189"/>
                  </a:cubicBezTo>
                  <a:cubicBezTo>
                    <a:pt x="5965" y="20941"/>
                    <a:pt x="845" y="17058"/>
                    <a:pt x="93" y="11508"/>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08" name="Shape 366"/>
            <p:cNvSpPr/>
            <p:nvPr/>
          </p:nvSpPr>
          <p:spPr>
            <a:xfrm>
              <a:off x="4155459" y="4616968"/>
              <a:ext cx="138427" cy="138426"/>
            </a:xfrm>
            <a:custGeom>
              <a:avLst/>
              <a:gdLst/>
              <a:ahLst/>
              <a:cxnLst>
                <a:cxn ang="0">
                  <a:pos x="wd2" y="hd2"/>
                </a:cxn>
                <a:cxn ang="5400000">
                  <a:pos x="wd2" y="hd2"/>
                </a:cxn>
                <a:cxn ang="10800000">
                  <a:pos x="wd2" y="hd2"/>
                </a:cxn>
                <a:cxn ang="16200000">
                  <a:pos x="wd2" y="hd2"/>
                </a:cxn>
              </a:cxnLst>
              <a:rect l="0" t="0" r="r" b="b"/>
              <a:pathLst>
                <a:path w="20275" h="20275" extrusionOk="0">
                  <a:moveTo>
                    <a:pt x="96" y="11505"/>
                  </a:moveTo>
                  <a:cubicBezTo>
                    <a:pt x="-666" y="5957"/>
                    <a:pt x="3215" y="847"/>
                    <a:pt x="8762" y="95"/>
                  </a:cubicBezTo>
                  <a:cubicBezTo>
                    <a:pt x="14310" y="-667"/>
                    <a:pt x="19430" y="3224"/>
                    <a:pt x="20182" y="8761"/>
                  </a:cubicBezTo>
                  <a:cubicBezTo>
                    <a:pt x="20934" y="14309"/>
                    <a:pt x="17053" y="19429"/>
                    <a:pt x="11506" y="20181"/>
                  </a:cubicBezTo>
                  <a:cubicBezTo>
                    <a:pt x="5958" y="20933"/>
                    <a:pt x="848" y="17052"/>
                    <a:pt x="96" y="1150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09" name="Shape 367"/>
            <p:cNvSpPr/>
            <p:nvPr/>
          </p:nvSpPr>
          <p:spPr>
            <a:xfrm>
              <a:off x="3162140" y="3197494"/>
              <a:ext cx="278324" cy="278225"/>
            </a:xfrm>
            <a:custGeom>
              <a:avLst/>
              <a:gdLst/>
              <a:ahLst/>
              <a:cxnLst>
                <a:cxn ang="0">
                  <a:pos x="wd2" y="hd2"/>
                </a:cxn>
                <a:cxn ang="5400000">
                  <a:pos x="wd2" y="hd2"/>
                </a:cxn>
                <a:cxn ang="10800000">
                  <a:pos x="wd2" y="hd2"/>
                </a:cxn>
                <a:cxn ang="16200000">
                  <a:pos x="wd2" y="hd2"/>
                </a:cxn>
              </a:cxnLst>
              <a:rect l="0" t="0" r="r" b="b"/>
              <a:pathLst>
                <a:path w="20283" h="20275" extrusionOk="0">
                  <a:moveTo>
                    <a:pt x="93" y="11513"/>
                  </a:moveTo>
                  <a:cubicBezTo>
                    <a:pt x="-659" y="5955"/>
                    <a:pt x="3222" y="855"/>
                    <a:pt x="8769" y="93"/>
                  </a:cubicBezTo>
                  <a:cubicBezTo>
                    <a:pt x="14317" y="-659"/>
                    <a:pt x="19437" y="3222"/>
                    <a:pt x="20189" y="8769"/>
                  </a:cubicBezTo>
                  <a:cubicBezTo>
                    <a:pt x="20941" y="14317"/>
                    <a:pt x="17060" y="19427"/>
                    <a:pt x="11513" y="20179"/>
                  </a:cubicBezTo>
                  <a:cubicBezTo>
                    <a:pt x="5965" y="20941"/>
                    <a:pt x="855" y="17050"/>
                    <a:pt x="93"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10" name="Shape 368"/>
            <p:cNvSpPr/>
            <p:nvPr/>
          </p:nvSpPr>
          <p:spPr>
            <a:xfrm>
              <a:off x="2379702" y="2912243"/>
              <a:ext cx="138426" cy="138426"/>
            </a:xfrm>
            <a:custGeom>
              <a:avLst/>
              <a:gdLst/>
              <a:ahLst/>
              <a:cxnLst>
                <a:cxn ang="0">
                  <a:pos x="wd2" y="hd2"/>
                </a:cxn>
                <a:cxn ang="5400000">
                  <a:pos x="wd2" y="hd2"/>
                </a:cxn>
                <a:cxn ang="10800000">
                  <a:pos x="wd2" y="hd2"/>
                </a:cxn>
                <a:cxn ang="16200000">
                  <a:pos x="wd2" y="hd2"/>
                </a:cxn>
              </a:cxnLst>
              <a:rect l="0" t="0" r="r" b="b"/>
              <a:pathLst>
                <a:path w="20275" h="20275" extrusionOk="0">
                  <a:moveTo>
                    <a:pt x="94" y="11513"/>
                  </a:moveTo>
                  <a:cubicBezTo>
                    <a:pt x="-663" y="5955"/>
                    <a:pt x="3223" y="855"/>
                    <a:pt x="8770" y="93"/>
                  </a:cubicBezTo>
                  <a:cubicBezTo>
                    <a:pt x="14313" y="-659"/>
                    <a:pt x="19423" y="3222"/>
                    <a:pt x="20180" y="8769"/>
                  </a:cubicBezTo>
                  <a:cubicBezTo>
                    <a:pt x="20937" y="14317"/>
                    <a:pt x="17051" y="19427"/>
                    <a:pt x="11504" y="20179"/>
                  </a:cubicBezTo>
                  <a:cubicBezTo>
                    <a:pt x="5956" y="20941"/>
                    <a:pt x="851" y="17050"/>
                    <a:pt x="94"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11" name="Shape 369"/>
            <p:cNvSpPr/>
            <p:nvPr/>
          </p:nvSpPr>
          <p:spPr>
            <a:xfrm>
              <a:off x="3587215" y="1349576"/>
              <a:ext cx="138426" cy="138426"/>
            </a:xfrm>
            <a:custGeom>
              <a:avLst/>
              <a:gdLst/>
              <a:ahLst/>
              <a:cxnLst>
                <a:cxn ang="0">
                  <a:pos x="wd2" y="hd2"/>
                </a:cxn>
                <a:cxn ang="5400000">
                  <a:pos x="wd2" y="hd2"/>
                </a:cxn>
                <a:cxn ang="10800000">
                  <a:pos x="wd2" y="hd2"/>
                </a:cxn>
                <a:cxn ang="16200000">
                  <a:pos x="wd2" y="hd2"/>
                </a:cxn>
              </a:cxnLst>
              <a:rect l="0" t="0" r="r" b="b"/>
              <a:pathLst>
                <a:path w="20275" h="20275" extrusionOk="0">
                  <a:moveTo>
                    <a:pt x="93" y="11505"/>
                  </a:moveTo>
                  <a:cubicBezTo>
                    <a:pt x="-659" y="5957"/>
                    <a:pt x="3222" y="847"/>
                    <a:pt x="8769" y="95"/>
                  </a:cubicBezTo>
                  <a:cubicBezTo>
                    <a:pt x="14317" y="-667"/>
                    <a:pt x="19417" y="3224"/>
                    <a:pt x="20179" y="8772"/>
                  </a:cubicBezTo>
                  <a:cubicBezTo>
                    <a:pt x="20941" y="14309"/>
                    <a:pt x="17050" y="19419"/>
                    <a:pt x="11502" y="20181"/>
                  </a:cubicBezTo>
                  <a:cubicBezTo>
                    <a:pt x="5955" y="20933"/>
                    <a:pt x="845" y="17052"/>
                    <a:pt x="93" y="1150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12" name="Shape 370"/>
            <p:cNvSpPr/>
            <p:nvPr/>
          </p:nvSpPr>
          <p:spPr>
            <a:xfrm>
              <a:off x="4821057" y="1020748"/>
              <a:ext cx="369897" cy="369897"/>
            </a:xfrm>
            <a:custGeom>
              <a:avLst/>
              <a:gdLst/>
              <a:ahLst/>
              <a:cxnLst>
                <a:cxn ang="0">
                  <a:pos x="wd2" y="hd2"/>
                </a:cxn>
                <a:cxn ang="5400000">
                  <a:pos x="wd2" y="hd2"/>
                </a:cxn>
                <a:cxn ang="10800000">
                  <a:pos x="wd2" y="hd2"/>
                </a:cxn>
                <a:cxn ang="16200000">
                  <a:pos x="wd2" y="hd2"/>
                </a:cxn>
              </a:cxnLst>
              <a:rect l="0" t="0" r="r" b="b"/>
              <a:pathLst>
                <a:path w="20275" h="20275" extrusionOk="0">
                  <a:moveTo>
                    <a:pt x="93" y="11502"/>
                  </a:moveTo>
                  <a:cubicBezTo>
                    <a:pt x="-659" y="5955"/>
                    <a:pt x="3222" y="845"/>
                    <a:pt x="8769" y="93"/>
                  </a:cubicBezTo>
                  <a:cubicBezTo>
                    <a:pt x="14317" y="-659"/>
                    <a:pt x="19417" y="3222"/>
                    <a:pt x="20179" y="8769"/>
                  </a:cubicBezTo>
                  <a:cubicBezTo>
                    <a:pt x="20941" y="14317"/>
                    <a:pt x="17050" y="19427"/>
                    <a:pt x="11502" y="20179"/>
                  </a:cubicBezTo>
                  <a:cubicBezTo>
                    <a:pt x="5955" y="20941"/>
                    <a:pt x="845" y="17050"/>
                    <a:pt x="93" y="11502"/>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13" name="Shape 371"/>
            <p:cNvSpPr/>
            <p:nvPr/>
          </p:nvSpPr>
          <p:spPr>
            <a:xfrm>
              <a:off x="5007823" y="0"/>
              <a:ext cx="138371" cy="138425"/>
            </a:xfrm>
            <a:custGeom>
              <a:avLst/>
              <a:gdLst/>
              <a:ahLst/>
              <a:cxnLst>
                <a:cxn ang="0">
                  <a:pos x="wd2" y="hd2"/>
                </a:cxn>
                <a:cxn ang="5400000">
                  <a:pos x="wd2" y="hd2"/>
                </a:cxn>
                <a:cxn ang="10800000">
                  <a:pos x="wd2" y="hd2"/>
                </a:cxn>
                <a:cxn ang="16200000">
                  <a:pos x="wd2" y="hd2"/>
                </a:cxn>
              </a:cxnLst>
              <a:rect l="0" t="0" r="r" b="b"/>
              <a:pathLst>
                <a:path w="20267" h="20275" extrusionOk="0">
                  <a:moveTo>
                    <a:pt x="98" y="11505"/>
                  </a:moveTo>
                  <a:cubicBezTo>
                    <a:pt x="-674" y="5957"/>
                    <a:pt x="3217" y="847"/>
                    <a:pt x="8765" y="95"/>
                  </a:cubicBezTo>
                  <a:cubicBezTo>
                    <a:pt x="14312" y="-667"/>
                    <a:pt x="19422" y="3224"/>
                    <a:pt x="20174" y="8772"/>
                  </a:cubicBezTo>
                  <a:cubicBezTo>
                    <a:pt x="20926" y="14319"/>
                    <a:pt x="17045" y="19419"/>
                    <a:pt x="11498" y="20181"/>
                  </a:cubicBezTo>
                  <a:cubicBezTo>
                    <a:pt x="5950" y="20933"/>
                    <a:pt x="850" y="17052"/>
                    <a:pt x="98" y="1150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14" name="Shape 372"/>
            <p:cNvSpPr/>
            <p:nvPr/>
          </p:nvSpPr>
          <p:spPr>
            <a:xfrm>
              <a:off x="3729276" y="639272"/>
              <a:ext cx="138474" cy="138426"/>
            </a:xfrm>
            <a:custGeom>
              <a:avLst/>
              <a:gdLst/>
              <a:ahLst/>
              <a:cxnLst>
                <a:cxn ang="0">
                  <a:pos x="wd2" y="hd2"/>
                </a:cxn>
                <a:cxn ang="5400000">
                  <a:pos x="wd2" y="hd2"/>
                </a:cxn>
                <a:cxn ang="10800000">
                  <a:pos x="wd2" y="hd2"/>
                </a:cxn>
                <a:cxn ang="16200000">
                  <a:pos x="wd2" y="hd2"/>
                </a:cxn>
              </a:cxnLst>
              <a:rect l="0" t="0" r="r" b="b"/>
              <a:pathLst>
                <a:path w="20282" h="20275" extrusionOk="0">
                  <a:moveTo>
                    <a:pt x="93" y="11505"/>
                  </a:moveTo>
                  <a:cubicBezTo>
                    <a:pt x="-659" y="5957"/>
                    <a:pt x="3222" y="847"/>
                    <a:pt x="8769" y="95"/>
                  </a:cubicBezTo>
                  <a:cubicBezTo>
                    <a:pt x="14317" y="-667"/>
                    <a:pt x="19427" y="3224"/>
                    <a:pt x="20189" y="8761"/>
                  </a:cubicBezTo>
                  <a:cubicBezTo>
                    <a:pt x="20941" y="14309"/>
                    <a:pt x="17050" y="19429"/>
                    <a:pt x="11502" y="20181"/>
                  </a:cubicBezTo>
                  <a:cubicBezTo>
                    <a:pt x="5955" y="20933"/>
                    <a:pt x="845" y="17052"/>
                    <a:pt x="93" y="1150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15" name="Shape 373"/>
            <p:cNvSpPr/>
            <p:nvPr/>
          </p:nvSpPr>
          <p:spPr>
            <a:xfrm>
              <a:off x="2663824" y="710301"/>
              <a:ext cx="138475" cy="138476"/>
            </a:xfrm>
            <a:custGeom>
              <a:avLst/>
              <a:gdLst/>
              <a:ahLst/>
              <a:cxnLst>
                <a:cxn ang="0">
                  <a:pos x="wd2" y="hd2"/>
                </a:cxn>
                <a:cxn ang="5400000">
                  <a:pos x="wd2" y="hd2"/>
                </a:cxn>
                <a:cxn ang="10800000">
                  <a:pos x="wd2" y="hd2"/>
                </a:cxn>
                <a:cxn ang="16200000">
                  <a:pos x="wd2" y="hd2"/>
                </a:cxn>
              </a:cxnLst>
              <a:rect l="0" t="0" r="r" b="b"/>
              <a:pathLst>
                <a:path w="20283" h="20283" extrusionOk="0">
                  <a:moveTo>
                    <a:pt x="93" y="11513"/>
                  </a:moveTo>
                  <a:cubicBezTo>
                    <a:pt x="-659" y="5955"/>
                    <a:pt x="3222" y="845"/>
                    <a:pt x="8769" y="93"/>
                  </a:cubicBezTo>
                  <a:cubicBezTo>
                    <a:pt x="14317" y="-659"/>
                    <a:pt x="19427" y="3222"/>
                    <a:pt x="20189" y="8769"/>
                  </a:cubicBezTo>
                  <a:cubicBezTo>
                    <a:pt x="20941" y="14317"/>
                    <a:pt x="17060" y="19427"/>
                    <a:pt x="11513" y="20189"/>
                  </a:cubicBezTo>
                  <a:cubicBezTo>
                    <a:pt x="5965" y="20941"/>
                    <a:pt x="855" y="17060"/>
                    <a:pt x="93"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16" name="Shape 374"/>
            <p:cNvSpPr/>
            <p:nvPr/>
          </p:nvSpPr>
          <p:spPr>
            <a:xfrm>
              <a:off x="4581640" y="2059878"/>
              <a:ext cx="138427" cy="138440"/>
            </a:xfrm>
            <a:custGeom>
              <a:avLst/>
              <a:gdLst/>
              <a:ahLst/>
              <a:cxnLst>
                <a:cxn ang="0">
                  <a:pos x="wd2" y="hd2"/>
                </a:cxn>
                <a:cxn ang="5400000">
                  <a:pos x="wd2" y="hd2"/>
                </a:cxn>
                <a:cxn ang="10800000">
                  <a:pos x="wd2" y="hd2"/>
                </a:cxn>
                <a:cxn ang="16200000">
                  <a:pos x="wd2" y="hd2"/>
                </a:cxn>
              </a:cxnLst>
              <a:rect l="0" t="0" r="r" b="b"/>
              <a:pathLst>
                <a:path w="20275" h="20267" extrusionOk="0">
                  <a:moveTo>
                    <a:pt x="96" y="11500"/>
                  </a:moveTo>
                  <a:cubicBezTo>
                    <a:pt x="-666" y="5955"/>
                    <a:pt x="3215" y="847"/>
                    <a:pt x="8773" y="96"/>
                  </a:cubicBezTo>
                  <a:cubicBezTo>
                    <a:pt x="14310" y="-666"/>
                    <a:pt x="19430" y="3223"/>
                    <a:pt x="20182" y="8768"/>
                  </a:cubicBezTo>
                  <a:cubicBezTo>
                    <a:pt x="20934" y="14313"/>
                    <a:pt x="17053" y="19421"/>
                    <a:pt x="11506" y="20172"/>
                  </a:cubicBezTo>
                  <a:cubicBezTo>
                    <a:pt x="5958" y="20934"/>
                    <a:pt x="858" y="17045"/>
                    <a:pt x="96" y="115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17" name="Shape 375"/>
            <p:cNvSpPr/>
            <p:nvPr/>
          </p:nvSpPr>
          <p:spPr>
            <a:xfrm>
              <a:off x="5434003" y="3125333"/>
              <a:ext cx="138426" cy="138426"/>
            </a:xfrm>
            <a:custGeom>
              <a:avLst/>
              <a:gdLst/>
              <a:ahLst/>
              <a:cxnLst>
                <a:cxn ang="0">
                  <a:pos x="wd2" y="hd2"/>
                </a:cxn>
                <a:cxn ang="5400000">
                  <a:pos x="wd2" y="hd2"/>
                </a:cxn>
                <a:cxn ang="10800000">
                  <a:pos x="wd2" y="hd2"/>
                </a:cxn>
                <a:cxn ang="16200000">
                  <a:pos x="wd2" y="hd2"/>
                </a:cxn>
              </a:cxnLst>
              <a:rect l="0" t="0" r="r" b="b"/>
              <a:pathLst>
                <a:path w="20275" h="20275" extrusionOk="0">
                  <a:moveTo>
                    <a:pt x="95" y="11513"/>
                  </a:moveTo>
                  <a:cubicBezTo>
                    <a:pt x="-667" y="5955"/>
                    <a:pt x="3224" y="845"/>
                    <a:pt x="8761" y="93"/>
                  </a:cubicBezTo>
                  <a:cubicBezTo>
                    <a:pt x="14319" y="-659"/>
                    <a:pt x="19429" y="3222"/>
                    <a:pt x="20181" y="8769"/>
                  </a:cubicBezTo>
                  <a:cubicBezTo>
                    <a:pt x="20933" y="14317"/>
                    <a:pt x="17052" y="19427"/>
                    <a:pt x="11505" y="20179"/>
                  </a:cubicBezTo>
                  <a:cubicBezTo>
                    <a:pt x="5957" y="20941"/>
                    <a:pt x="857" y="17050"/>
                    <a:pt x="95"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18" name="Shape 376"/>
            <p:cNvSpPr/>
            <p:nvPr/>
          </p:nvSpPr>
          <p:spPr>
            <a:xfrm>
              <a:off x="5718127" y="3196362"/>
              <a:ext cx="138475" cy="138425"/>
            </a:xfrm>
            <a:custGeom>
              <a:avLst/>
              <a:gdLst/>
              <a:ahLst/>
              <a:cxnLst>
                <a:cxn ang="0">
                  <a:pos x="wd2" y="hd2"/>
                </a:cxn>
                <a:cxn ang="5400000">
                  <a:pos x="wd2" y="hd2"/>
                </a:cxn>
                <a:cxn ang="10800000">
                  <a:pos x="wd2" y="hd2"/>
                </a:cxn>
                <a:cxn ang="16200000">
                  <a:pos x="wd2" y="hd2"/>
                </a:cxn>
              </a:cxnLst>
              <a:rect l="0" t="0" r="r" b="b"/>
              <a:pathLst>
                <a:path w="20283" h="20274" extrusionOk="0">
                  <a:moveTo>
                    <a:pt x="93" y="11513"/>
                  </a:moveTo>
                  <a:cubicBezTo>
                    <a:pt x="-659" y="5965"/>
                    <a:pt x="3222" y="845"/>
                    <a:pt x="8769" y="93"/>
                  </a:cubicBezTo>
                  <a:cubicBezTo>
                    <a:pt x="14317" y="-659"/>
                    <a:pt x="19427" y="3222"/>
                    <a:pt x="20189" y="8769"/>
                  </a:cubicBezTo>
                  <a:cubicBezTo>
                    <a:pt x="20941" y="14317"/>
                    <a:pt x="17060" y="19427"/>
                    <a:pt x="11513" y="20179"/>
                  </a:cubicBezTo>
                  <a:cubicBezTo>
                    <a:pt x="5965" y="20941"/>
                    <a:pt x="845" y="17040"/>
                    <a:pt x="93"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19" name="Shape 377"/>
            <p:cNvSpPr/>
            <p:nvPr/>
          </p:nvSpPr>
          <p:spPr>
            <a:xfrm>
              <a:off x="5505035" y="1633697"/>
              <a:ext cx="138475" cy="138411"/>
            </a:xfrm>
            <a:custGeom>
              <a:avLst/>
              <a:gdLst/>
              <a:ahLst/>
              <a:cxnLst>
                <a:cxn ang="0">
                  <a:pos x="wd2" y="hd2"/>
                </a:cxn>
                <a:cxn ang="5400000">
                  <a:pos x="wd2" y="hd2"/>
                </a:cxn>
                <a:cxn ang="10800000">
                  <a:pos x="wd2" y="hd2"/>
                </a:cxn>
                <a:cxn ang="16200000">
                  <a:pos x="wd2" y="hd2"/>
                </a:cxn>
              </a:cxnLst>
              <a:rect l="0" t="0" r="r" b="b"/>
              <a:pathLst>
                <a:path w="20283" h="20282" extrusionOk="0">
                  <a:moveTo>
                    <a:pt x="93" y="11508"/>
                  </a:moveTo>
                  <a:cubicBezTo>
                    <a:pt x="-659" y="5958"/>
                    <a:pt x="3222" y="845"/>
                    <a:pt x="8769" y="93"/>
                  </a:cubicBezTo>
                  <a:cubicBezTo>
                    <a:pt x="14317" y="-659"/>
                    <a:pt x="19437" y="3224"/>
                    <a:pt x="20189" y="8774"/>
                  </a:cubicBezTo>
                  <a:cubicBezTo>
                    <a:pt x="20941" y="14314"/>
                    <a:pt x="17060" y="19437"/>
                    <a:pt x="11513" y="20189"/>
                  </a:cubicBezTo>
                  <a:cubicBezTo>
                    <a:pt x="5965" y="20941"/>
                    <a:pt x="855" y="17058"/>
                    <a:pt x="93" y="11508"/>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20" name="Shape 378"/>
            <p:cNvSpPr/>
            <p:nvPr/>
          </p:nvSpPr>
          <p:spPr>
            <a:xfrm>
              <a:off x="5505035" y="7458180"/>
              <a:ext cx="138426" cy="138369"/>
            </a:xfrm>
            <a:custGeom>
              <a:avLst/>
              <a:gdLst/>
              <a:ahLst/>
              <a:cxnLst>
                <a:cxn ang="0">
                  <a:pos x="wd2" y="hd2"/>
                </a:cxn>
                <a:cxn ang="5400000">
                  <a:pos x="wd2" y="hd2"/>
                </a:cxn>
                <a:cxn ang="10800000">
                  <a:pos x="wd2" y="hd2"/>
                </a:cxn>
                <a:cxn ang="16200000">
                  <a:pos x="wd2" y="hd2"/>
                </a:cxn>
              </a:cxnLst>
              <a:rect l="0" t="0" r="r" b="b"/>
              <a:pathLst>
                <a:path w="20275" h="20267" extrusionOk="0">
                  <a:moveTo>
                    <a:pt x="93" y="11505"/>
                  </a:moveTo>
                  <a:cubicBezTo>
                    <a:pt x="-659" y="5957"/>
                    <a:pt x="3222" y="847"/>
                    <a:pt x="8769" y="95"/>
                  </a:cubicBezTo>
                  <a:cubicBezTo>
                    <a:pt x="14317" y="-667"/>
                    <a:pt x="19417" y="3224"/>
                    <a:pt x="20179" y="8761"/>
                  </a:cubicBezTo>
                  <a:cubicBezTo>
                    <a:pt x="20941" y="14309"/>
                    <a:pt x="17050" y="19419"/>
                    <a:pt x="11502" y="20171"/>
                  </a:cubicBezTo>
                  <a:cubicBezTo>
                    <a:pt x="5955" y="20933"/>
                    <a:pt x="845" y="17042"/>
                    <a:pt x="93" y="11505"/>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21" name="Shape 379"/>
            <p:cNvSpPr/>
            <p:nvPr/>
          </p:nvSpPr>
          <p:spPr>
            <a:xfrm>
              <a:off x="2095579" y="3196362"/>
              <a:ext cx="138419" cy="138475"/>
            </a:xfrm>
            <a:custGeom>
              <a:avLst/>
              <a:gdLst/>
              <a:ahLst/>
              <a:cxnLst>
                <a:cxn ang="0">
                  <a:pos x="wd2" y="hd2"/>
                </a:cxn>
                <a:cxn ang="5400000">
                  <a:pos x="wd2" y="hd2"/>
                </a:cxn>
                <a:cxn ang="10800000">
                  <a:pos x="wd2" y="hd2"/>
                </a:cxn>
                <a:cxn ang="16200000">
                  <a:pos x="wd2" y="hd2"/>
                </a:cxn>
              </a:cxnLst>
              <a:rect l="0" t="0" r="r" b="b"/>
              <a:pathLst>
                <a:path w="20278" h="20283" extrusionOk="0">
                  <a:moveTo>
                    <a:pt x="94" y="11513"/>
                  </a:moveTo>
                  <a:cubicBezTo>
                    <a:pt x="-663" y="5965"/>
                    <a:pt x="3219" y="855"/>
                    <a:pt x="8768" y="93"/>
                  </a:cubicBezTo>
                  <a:cubicBezTo>
                    <a:pt x="14316" y="-659"/>
                    <a:pt x="19428" y="3222"/>
                    <a:pt x="20185" y="8769"/>
                  </a:cubicBezTo>
                  <a:cubicBezTo>
                    <a:pt x="20937" y="14317"/>
                    <a:pt x="17055" y="19427"/>
                    <a:pt x="11506" y="20189"/>
                  </a:cubicBezTo>
                  <a:cubicBezTo>
                    <a:pt x="5958" y="20941"/>
                    <a:pt x="846" y="17060"/>
                    <a:pt x="94" y="11513"/>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22" name="Shape 380"/>
            <p:cNvSpPr/>
            <p:nvPr/>
          </p:nvSpPr>
          <p:spPr>
            <a:xfrm>
              <a:off x="5220912" y="5043151"/>
              <a:ext cx="138475" cy="138488"/>
            </a:xfrm>
            <a:custGeom>
              <a:avLst/>
              <a:gdLst/>
              <a:ahLst/>
              <a:cxnLst>
                <a:cxn ang="0">
                  <a:pos x="wd2" y="hd2"/>
                </a:cxn>
                <a:cxn ang="5400000">
                  <a:pos x="wd2" y="hd2"/>
                </a:cxn>
                <a:cxn ang="10800000">
                  <a:pos x="wd2" y="hd2"/>
                </a:cxn>
                <a:cxn ang="16200000">
                  <a:pos x="wd2" y="hd2"/>
                </a:cxn>
              </a:cxnLst>
              <a:rect l="0" t="0" r="r" b="b"/>
              <a:pathLst>
                <a:path w="20283" h="20275" extrusionOk="0">
                  <a:moveTo>
                    <a:pt x="93" y="11500"/>
                  </a:moveTo>
                  <a:cubicBezTo>
                    <a:pt x="-659" y="5965"/>
                    <a:pt x="3222" y="847"/>
                    <a:pt x="8769" y="96"/>
                  </a:cubicBezTo>
                  <a:cubicBezTo>
                    <a:pt x="14317" y="-666"/>
                    <a:pt x="19427" y="3223"/>
                    <a:pt x="20189" y="8768"/>
                  </a:cubicBezTo>
                  <a:cubicBezTo>
                    <a:pt x="20941" y="14313"/>
                    <a:pt x="17060" y="19421"/>
                    <a:pt x="11502" y="20183"/>
                  </a:cubicBezTo>
                  <a:cubicBezTo>
                    <a:pt x="5965" y="20934"/>
                    <a:pt x="845" y="17045"/>
                    <a:pt x="93" y="11500"/>
                  </a:cubicBezTo>
                  <a:close/>
                </a:path>
              </a:pathLst>
            </a:custGeom>
            <a:solidFill>
              <a:srgbClr val="61CDCE">
                <a:alpha val="15428"/>
              </a:srgbClr>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123" name="Rectangle 122"/>
          <p:cNvSpPr/>
          <p:nvPr/>
        </p:nvSpPr>
        <p:spPr>
          <a:xfrm>
            <a:off x="6096000" y="1546705"/>
            <a:ext cx="5545288" cy="4448334"/>
          </a:xfrm>
          <a:prstGeom prst="rect">
            <a:avLst/>
          </a:prstGeom>
        </p:spPr>
        <p:txBody>
          <a:bodyPr wrap="square">
            <a:spAutoFit/>
          </a:bodyPr>
          <a:lstStyle/>
          <a:p>
            <a:pPr marL="285750" indent="-285750" defTabSz="821531" hangingPunct="0">
              <a:lnSpc>
                <a:spcPct val="200000"/>
              </a:lnSpc>
              <a:buFont typeface="Wingdings" panose="05000000000000000000" pitchFamily="2" charset="2"/>
              <a:buChar char="§"/>
            </a:pPr>
            <a:r>
              <a:rPr lang="en-CA" sz="1600" dirty="0">
                <a:solidFill>
                  <a:schemeClr val="bg1"/>
                </a:solidFill>
                <a:latin typeface="Raleway" panose="020B0003030101060003" pitchFamily="34" charset="0"/>
                <a:ea typeface="Open Sans" panose="020B0606030504020204" pitchFamily="34" charset="0"/>
                <a:cs typeface="Open Sans" panose="020B0606030504020204" pitchFamily="34" charset="0"/>
                <a:sym typeface="Helvetica Light"/>
              </a:rPr>
              <a:t>Capacity building for both boys and girls in secondary school; Teaching them how to deal with peer pressure</a:t>
            </a:r>
            <a:endParaRPr kumimoji="0" lang="en-CA" sz="1600" b="0" i="0" u="none" strike="noStrike" cap="none" spc="0" normalizeH="0" baseline="0" dirty="0">
              <a:ln>
                <a:noFill/>
              </a:ln>
              <a:solidFill>
                <a:schemeClr val="bg1"/>
              </a:solidFill>
              <a:effectLst/>
              <a:uFillTx/>
              <a:latin typeface="Raleway" panose="020B0003030101060003" pitchFamily="34" charset="0"/>
              <a:ea typeface="Open Sans" panose="020B0606030504020204" pitchFamily="34" charset="0"/>
              <a:cs typeface="Open Sans" panose="020B0606030504020204" pitchFamily="34" charset="0"/>
              <a:sym typeface="Helvetica Light"/>
            </a:endParaRPr>
          </a:p>
          <a:p>
            <a:pPr marL="285750" indent="-285750" defTabSz="821531" hangingPunct="0">
              <a:lnSpc>
                <a:spcPct val="200000"/>
              </a:lnSpc>
              <a:buFont typeface="Wingdings" panose="05000000000000000000" pitchFamily="2" charset="2"/>
              <a:buChar char="§"/>
            </a:pPr>
            <a:r>
              <a:rPr lang="en-CA" sz="1600" dirty="0">
                <a:solidFill>
                  <a:schemeClr val="bg1"/>
                </a:solidFill>
                <a:latin typeface="Raleway" panose="020B0003030101060003" pitchFamily="34" charset="0"/>
                <a:ea typeface="Open Sans" panose="020B0606030504020204" pitchFamily="34" charset="0"/>
                <a:cs typeface="Open Sans" panose="020B0606030504020204" pitchFamily="34" charset="0"/>
                <a:sym typeface="Helvetica Light"/>
              </a:rPr>
              <a:t>Purchase of two mattresses monthly for the third quarter</a:t>
            </a:r>
          </a:p>
          <a:p>
            <a:pPr marL="285750" indent="-285750" defTabSz="821531" hangingPunct="0">
              <a:lnSpc>
                <a:spcPct val="200000"/>
              </a:lnSpc>
              <a:buFont typeface="Wingdings" panose="05000000000000000000" pitchFamily="2" charset="2"/>
              <a:buChar char="§"/>
            </a:pPr>
            <a:r>
              <a:rPr lang="en-CA" sz="1600" dirty="0">
                <a:solidFill>
                  <a:schemeClr val="bg1"/>
                </a:solidFill>
                <a:latin typeface="Raleway" panose="020B0003030101060003" pitchFamily="34" charset="0"/>
                <a:ea typeface="Open Sans" panose="020B0606030504020204" pitchFamily="34" charset="0"/>
                <a:cs typeface="Open Sans" panose="020B0606030504020204" pitchFamily="34" charset="0"/>
                <a:sym typeface="Helvetica Light"/>
              </a:rPr>
              <a:t>Commemoration of International girl child day in Obafemi </a:t>
            </a:r>
            <a:r>
              <a:rPr lang="en-CA" sz="1600" dirty="0" err="1">
                <a:solidFill>
                  <a:schemeClr val="bg1"/>
                </a:solidFill>
                <a:latin typeface="Raleway" panose="020B0003030101060003" pitchFamily="34" charset="0"/>
                <a:ea typeface="Open Sans" panose="020B0606030504020204" pitchFamily="34" charset="0"/>
                <a:cs typeface="Open Sans" panose="020B0606030504020204" pitchFamily="34" charset="0"/>
                <a:sym typeface="Helvetica Light"/>
              </a:rPr>
              <a:t>Owode</a:t>
            </a:r>
            <a:r>
              <a:rPr lang="en-CA" sz="1600" dirty="0">
                <a:solidFill>
                  <a:schemeClr val="bg1"/>
                </a:solidFill>
                <a:latin typeface="Raleway" panose="020B0003030101060003" pitchFamily="34" charset="0"/>
                <a:ea typeface="Open Sans" panose="020B0606030504020204" pitchFamily="34" charset="0"/>
                <a:cs typeface="Open Sans" panose="020B0606030504020204" pitchFamily="34" charset="0"/>
                <a:sym typeface="Helvetica Light"/>
              </a:rPr>
              <a:t> Local Government.</a:t>
            </a:r>
          </a:p>
          <a:p>
            <a:pPr marL="285750" indent="-285750" defTabSz="821531" hangingPunct="0">
              <a:lnSpc>
                <a:spcPct val="200000"/>
              </a:lnSpc>
              <a:buFont typeface="Wingdings" panose="05000000000000000000" pitchFamily="2" charset="2"/>
              <a:buChar char="§"/>
            </a:pPr>
            <a:r>
              <a:rPr lang="en-CA" sz="1600" dirty="0">
                <a:solidFill>
                  <a:schemeClr val="bg1"/>
                </a:solidFill>
                <a:latin typeface="Raleway" panose="020B0003030101060003" pitchFamily="34" charset="0"/>
                <a:ea typeface="Open Sans" panose="020B0606030504020204" pitchFamily="34" charset="0"/>
                <a:cs typeface="Open Sans" panose="020B0606030504020204" pitchFamily="34" charset="0"/>
                <a:sym typeface="Helvetica Light"/>
              </a:rPr>
              <a:t>Providing crouches to anyone with walking challenged </a:t>
            </a:r>
            <a:endParaRPr kumimoji="0" lang="en-CA" sz="1600" b="0" i="0" u="none" strike="noStrike" cap="none" spc="0" normalizeH="0" baseline="0" dirty="0">
              <a:ln>
                <a:noFill/>
              </a:ln>
              <a:solidFill>
                <a:schemeClr val="bg1"/>
              </a:solidFill>
              <a:effectLst/>
              <a:uFillTx/>
              <a:latin typeface="Raleway" panose="020B0003030101060003" pitchFamily="34" charset="0"/>
              <a:ea typeface="Open Sans" panose="020B0606030504020204" pitchFamily="34" charset="0"/>
              <a:cs typeface="Open Sans" panose="020B0606030504020204" pitchFamily="34" charset="0"/>
              <a:sym typeface="Helvetica Light"/>
            </a:endParaRPr>
          </a:p>
          <a:p>
            <a:pPr marL="285750" indent="-285750" defTabSz="821531" hangingPunct="0">
              <a:lnSpc>
                <a:spcPct val="200000"/>
              </a:lnSpc>
              <a:buFont typeface="Wingdings" panose="05000000000000000000" pitchFamily="2" charset="2"/>
              <a:buChar char="§"/>
            </a:pPr>
            <a:r>
              <a:rPr lang="en-CA" sz="1600" dirty="0">
                <a:solidFill>
                  <a:schemeClr val="bg1"/>
                </a:solidFill>
                <a:latin typeface="Raleway" panose="020B0003030101060003" pitchFamily="34" charset="0"/>
                <a:ea typeface="Open Sans" panose="020B0606030504020204" pitchFamily="34" charset="0"/>
                <a:cs typeface="Open Sans" panose="020B0606030504020204" pitchFamily="34" charset="0"/>
                <a:sym typeface="Helvetica Light"/>
              </a:rPr>
              <a:t>Empowerment program </a:t>
            </a:r>
          </a:p>
          <a:p>
            <a:pPr marL="285750" indent="-285750" defTabSz="821531" hangingPunct="0">
              <a:lnSpc>
                <a:spcPct val="200000"/>
              </a:lnSpc>
              <a:buFont typeface="Wingdings" panose="05000000000000000000" pitchFamily="2" charset="2"/>
              <a:buChar char="§"/>
            </a:pPr>
            <a:r>
              <a:rPr lang="en-CA" sz="1600" dirty="0">
                <a:solidFill>
                  <a:schemeClr val="bg1"/>
                </a:solidFill>
                <a:latin typeface="Raleway" panose="020B0003030101060003" pitchFamily="34" charset="0"/>
                <a:ea typeface="Open Sans" panose="020B0606030504020204" pitchFamily="34" charset="0"/>
                <a:cs typeface="Open Sans" panose="020B0606030504020204" pitchFamily="34" charset="0"/>
                <a:sym typeface="Helvetica Light"/>
              </a:rPr>
              <a:t>End of the year party at Daniel </a:t>
            </a:r>
            <a:r>
              <a:rPr lang="en-CA" sz="1600" dirty="0" err="1">
                <a:solidFill>
                  <a:schemeClr val="bg1"/>
                </a:solidFill>
                <a:latin typeface="Raleway" panose="020B0003030101060003" pitchFamily="34" charset="0"/>
                <a:ea typeface="Open Sans" panose="020B0606030504020204" pitchFamily="34" charset="0"/>
                <a:cs typeface="Open Sans" panose="020B0606030504020204" pitchFamily="34" charset="0"/>
                <a:sym typeface="Helvetica Light"/>
              </a:rPr>
              <a:t>Akintonde</a:t>
            </a:r>
            <a:r>
              <a:rPr lang="en-CA" sz="1600" dirty="0">
                <a:solidFill>
                  <a:schemeClr val="bg1"/>
                </a:solidFill>
                <a:latin typeface="Raleway" panose="020B0003030101060003" pitchFamily="34" charset="0"/>
                <a:ea typeface="Open Sans" panose="020B0606030504020204" pitchFamily="34" charset="0"/>
                <a:cs typeface="Open Sans" panose="020B0606030504020204" pitchFamily="34" charset="0"/>
                <a:sym typeface="Helvetica Light"/>
              </a:rPr>
              <a:t> School</a:t>
            </a:r>
          </a:p>
        </p:txBody>
      </p:sp>
      <p:graphicFrame>
        <p:nvGraphicFramePr>
          <p:cNvPr id="125" name="Object 124">
            <a:extLst>
              <a:ext uri="{FF2B5EF4-FFF2-40B4-BE49-F238E27FC236}">
                <a16:creationId xmlns:a16="http://schemas.microsoft.com/office/drawing/2014/main" id="{27F45E99-7520-4C0F-8F28-3294D94CE6A7}"/>
              </a:ext>
            </a:extLst>
          </p:cNvPr>
          <p:cNvGraphicFramePr>
            <a:graphicFrameLocks noChangeAspect="1"/>
          </p:cNvGraphicFramePr>
          <p:nvPr>
            <p:extLst>
              <p:ext uri="{D42A27DB-BD31-4B8C-83A1-F6EECF244321}">
                <p14:modId xmlns:p14="http://schemas.microsoft.com/office/powerpoint/2010/main" val="762391074"/>
              </p:ext>
            </p:extLst>
          </p:nvPr>
        </p:nvGraphicFramePr>
        <p:xfrm>
          <a:off x="11393484" y="6005159"/>
          <a:ext cx="892911" cy="881889"/>
        </p:xfrm>
        <a:graphic>
          <a:graphicData uri="http://schemas.openxmlformats.org/presentationml/2006/ole">
            <mc:AlternateContent xmlns:mc="http://schemas.openxmlformats.org/markup-compatibility/2006">
              <mc:Choice xmlns:v="urn:schemas-microsoft-com:vml" Requires="v">
                <p:oleObj spid="_x0000_s9369" name="CorelDRAW" r:id="rId4" imgW="1156644" imgH="1142575" progId="CorelDraw.Graphic.17">
                  <p:embed/>
                </p:oleObj>
              </mc:Choice>
              <mc:Fallback>
                <p:oleObj name="CorelDRAW" r:id="rId4" imgW="1156644" imgH="1142575" progId="CorelDraw.Graphic.17">
                  <p:embed/>
                  <p:pic>
                    <p:nvPicPr>
                      <p:cNvPr id="6" name="Object 5">
                        <a:extLst>
                          <a:ext uri="{FF2B5EF4-FFF2-40B4-BE49-F238E27FC236}">
                            <a16:creationId xmlns:a16="http://schemas.microsoft.com/office/drawing/2014/main" id="{1C939A6A-A390-4339-A856-8F254765B1F0}"/>
                          </a:ext>
                        </a:extLst>
                      </p:cNvPr>
                      <p:cNvPicPr/>
                      <p:nvPr/>
                    </p:nvPicPr>
                    <p:blipFill>
                      <a:blip r:embed="rId5"/>
                      <a:stretch>
                        <a:fillRect/>
                      </a:stretch>
                    </p:blipFill>
                    <p:spPr>
                      <a:xfrm>
                        <a:off x="11393484" y="6005159"/>
                        <a:ext cx="892911" cy="881889"/>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825E1CB0-2B1F-42DF-8092-C3DFC03DEA9E}"/>
              </a:ext>
            </a:extLst>
          </p:cNvPr>
          <p:cNvGraphicFramePr>
            <a:graphicFrameLocks noChangeAspect="1"/>
          </p:cNvGraphicFramePr>
          <p:nvPr>
            <p:extLst>
              <p:ext uri="{D42A27DB-BD31-4B8C-83A1-F6EECF244321}">
                <p14:modId xmlns:p14="http://schemas.microsoft.com/office/powerpoint/2010/main" val="3023734503"/>
              </p:ext>
            </p:extLst>
          </p:nvPr>
        </p:nvGraphicFramePr>
        <p:xfrm>
          <a:off x="1389780" y="1214882"/>
          <a:ext cx="2586592" cy="3674833"/>
        </p:xfrm>
        <a:graphic>
          <a:graphicData uri="http://schemas.openxmlformats.org/presentationml/2006/ole">
            <mc:AlternateContent xmlns:mc="http://schemas.openxmlformats.org/markup-compatibility/2006">
              <mc:Choice xmlns:v="urn:schemas-microsoft-com:vml" Requires="v">
                <p:oleObj spid="_x0000_s9370" name="CorelDRAW" r:id="rId6" imgW="2283128" imgH="3243515" progId="CorelDraw.Graphic.17">
                  <p:embed/>
                </p:oleObj>
              </mc:Choice>
              <mc:Fallback>
                <p:oleObj name="CorelDRAW" r:id="rId6" imgW="2283128" imgH="3243515" progId="CorelDraw.Graphic.17">
                  <p:embed/>
                  <p:pic>
                    <p:nvPicPr>
                      <p:cNvPr id="0" name=""/>
                      <p:cNvPicPr/>
                      <p:nvPr/>
                    </p:nvPicPr>
                    <p:blipFill>
                      <a:blip r:embed="rId7"/>
                      <a:stretch>
                        <a:fillRect/>
                      </a:stretch>
                    </p:blipFill>
                    <p:spPr>
                      <a:xfrm>
                        <a:off x="1389780" y="1214882"/>
                        <a:ext cx="2586592" cy="3674833"/>
                      </a:xfrm>
                      <a:prstGeom prst="rect">
                        <a:avLst/>
                      </a:prstGeom>
                    </p:spPr>
                  </p:pic>
                </p:oleObj>
              </mc:Fallback>
            </mc:AlternateContent>
          </a:graphicData>
        </a:graphic>
      </p:graphicFrame>
    </p:spTree>
    <p:extLst>
      <p:ext uri="{BB962C8B-B14F-4D97-AF65-F5344CB8AC3E}">
        <p14:creationId xmlns:p14="http://schemas.microsoft.com/office/powerpoint/2010/main" val="59203483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 calcmode="lin" valueType="num">
                                      <p:cBhvr additive="base">
                                        <p:cTn id="7" dur="500" fill="hold"/>
                                        <p:tgtEl>
                                          <p:spTgt spid="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
                                            <p:txEl>
                                              <p:pRg st="1" end="1"/>
                                            </p:txEl>
                                          </p:spTgt>
                                        </p:tgtEl>
                                        <p:attrNameLst>
                                          <p:attrName>style.visibility</p:attrName>
                                        </p:attrNameLst>
                                      </p:cBhvr>
                                      <p:to>
                                        <p:strVal val="visible"/>
                                      </p:to>
                                    </p:set>
                                    <p:anim calcmode="lin" valueType="num">
                                      <p:cBhvr additive="base">
                                        <p:cTn id="13" dur="500" fill="hold"/>
                                        <p:tgtEl>
                                          <p:spTgt spid="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
                                            <p:txEl>
                                              <p:pRg st="2" end="2"/>
                                            </p:txEl>
                                          </p:spTgt>
                                        </p:tgtEl>
                                        <p:attrNameLst>
                                          <p:attrName>style.visibility</p:attrName>
                                        </p:attrNameLst>
                                      </p:cBhvr>
                                      <p:to>
                                        <p:strVal val="visible"/>
                                      </p:to>
                                    </p:set>
                                    <p:anim calcmode="lin" valueType="num">
                                      <p:cBhvr additive="base">
                                        <p:cTn id="19" dur="500" fill="hold"/>
                                        <p:tgtEl>
                                          <p:spTgt spid="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3">
                                            <p:txEl>
                                              <p:pRg st="3" end="3"/>
                                            </p:txEl>
                                          </p:spTgt>
                                        </p:tgtEl>
                                        <p:attrNameLst>
                                          <p:attrName>style.visibility</p:attrName>
                                        </p:attrNameLst>
                                      </p:cBhvr>
                                      <p:to>
                                        <p:strVal val="visible"/>
                                      </p:to>
                                    </p:set>
                                    <p:anim calcmode="lin" valueType="num">
                                      <p:cBhvr additive="base">
                                        <p:cTn id="25" dur="500" fill="hold"/>
                                        <p:tgtEl>
                                          <p:spTgt spid="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3">
                                            <p:txEl>
                                              <p:pRg st="4" end="4"/>
                                            </p:txEl>
                                          </p:spTgt>
                                        </p:tgtEl>
                                        <p:attrNameLst>
                                          <p:attrName>style.visibility</p:attrName>
                                        </p:attrNameLst>
                                      </p:cBhvr>
                                      <p:to>
                                        <p:strVal val="visible"/>
                                      </p:to>
                                    </p:set>
                                    <p:anim calcmode="lin" valueType="num">
                                      <p:cBhvr additive="base">
                                        <p:cTn id="31" dur="500" fill="hold"/>
                                        <p:tgtEl>
                                          <p:spTgt spid="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3">
                                            <p:txEl>
                                              <p:pRg st="5" end="5"/>
                                            </p:txEl>
                                          </p:spTgt>
                                        </p:tgtEl>
                                        <p:attrNameLst>
                                          <p:attrName>style.visibility</p:attrName>
                                        </p:attrNameLst>
                                      </p:cBhvr>
                                      <p:to>
                                        <p:strVal val="visible"/>
                                      </p:to>
                                    </p:set>
                                    <p:anim calcmode="lin" valueType="num">
                                      <p:cBhvr additive="base">
                                        <p:cTn id="37" dur="500" fill="hold"/>
                                        <p:tgtEl>
                                          <p:spTgt spid="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934" b="6934"/>
          <a:stretch>
            <a:fillRect/>
          </a:stretch>
        </p:blipFill>
        <p:spPr>
          <a:xfrm>
            <a:off x="-7938" y="-153988"/>
            <a:ext cx="12199938" cy="7008813"/>
          </a:xfrm>
        </p:spPr>
      </p:pic>
      <p:sp>
        <p:nvSpPr>
          <p:cNvPr id="4" name="Rectangle 3"/>
          <p:cNvSpPr/>
          <p:nvPr/>
        </p:nvSpPr>
        <p:spPr>
          <a:xfrm>
            <a:off x="0" y="-153988"/>
            <a:ext cx="12199938" cy="7011988"/>
          </a:xfrm>
          <a:prstGeom prst="rect">
            <a:avLst/>
          </a:prstGeom>
          <a:solidFill>
            <a:schemeClr val="accent6">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3284" y="2750253"/>
            <a:ext cx="9597499" cy="1200329"/>
          </a:xfrm>
          <a:prstGeom prst="rect">
            <a:avLst/>
          </a:prstGeom>
        </p:spPr>
        <p:txBody>
          <a:bodyPr wrap="none">
            <a:spAutoFit/>
          </a:bodyPr>
          <a:lstStyle/>
          <a:p>
            <a:pPr lvl="0" algn="ctr" defTabSz="525779">
              <a:defRPr/>
            </a:pPr>
            <a:r>
              <a:rPr lang="en-US" sz="7200" b="1" dirty="0">
                <a:solidFill>
                  <a:schemeClr val="bg1"/>
                </a:solidFill>
                <a:latin typeface="Raleway" panose="020B0003030101060003" pitchFamily="34" charset="0"/>
                <a:ea typeface="Raleway SemiBold" charset="0"/>
                <a:cs typeface="Raleway SemiBold" charset="0"/>
              </a:rPr>
              <a:t>THANKS </a:t>
            </a:r>
            <a:r>
              <a:rPr lang="en-US" sz="7200" b="1">
                <a:solidFill>
                  <a:schemeClr val="bg1"/>
                </a:solidFill>
                <a:latin typeface="Raleway" panose="020B0003030101060003" pitchFamily="34" charset="0"/>
                <a:ea typeface="Raleway SemiBold" charset="0"/>
                <a:cs typeface="Raleway SemiBold" charset="0"/>
              </a:rPr>
              <a:t>FOR VIEWING</a:t>
            </a:r>
            <a:endParaRPr lang="en-US" sz="7200" b="1" dirty="0">
              <a:solidFill>
                <a:schemeClr val="bg1"/>
              </a:solidFill>
              <a:latin typeface="Raleway" panose="020B0003030101060003" pitchFamily="34" charset="0"/>
              <a:ea typeface="Raleway SemiBold" charset="0"/>
              <a:cs typeface="Raleway SemiBold" charset="0"/>
            </a:endParaRPr>
          </a:p>
        </p:txBody>
      </p:sp>
      <p:graphicFrame>
        <p:nvGraphicFramePr>
          <p:cNvPr id="7" name="Object 6">
            <a:extLst>
              <a:ext uri="{FF2B5EF4-FFF2-40B4-BE49-F238E27FC236}">
                <a16:creationId xmlns:a16="http://schemas.microsoft.com/office/drawing/2014/main" id="{A515979B-EBA0-4561-9416-FDCB8F04CAB1}"/>
              </a:ext>
            </a:extLst>
          </p:cNvPr>
          <p:cNvGraphicFramePr>
            <a:graphicFrameLocks noChangeAspect="1"/>
          </p:cNvGraphicFramePr>
          <p:nvPr>
            <p:extLst>
              <p:ext uri="{D42A27DB-BD31-4B8C-83A1-F6EECF244321}">
                <p14:modId xmlns:p14="http://schemas.microsoft.com/office/powerpoint/2010/main" val="1874356105"/>
              </p:ext>
            </p:extLst>
          </p:nvPr>
        </p:nvGraphicFramePr>
        <p:xfrm>
          <a:off x="11393485" y="6125489"/>
          <a:ext cx="728608" cy="719614"/>
        </p:xfrm>
        <a:graphic>
          <a:graphicData uri="http://schemas.openxmlformats.org/presentationml/2006/ole">
            <mc:AlternateContent xmlns:mc="http://schemas.openxmlformats.org/markup-compatibility/2006">
              <mc:Choice xmlns:v="urn:schemas-microsoft-com:vml" Requires="v">
                <p:oleObj spid="_x0000_s13363" name="CorelDRAW" r:id="rId4" imgW="1156644" imgH="1142575" progId="CorelDraw.Graphic.17">
                  <p:embed/>
                </p:oleObj>
              </mc:Choice>
              <mc:Fallback>
                <p:oleObj name="CorelDRAW" r:id="rId4" imgW="1156644" imgH="1142575" progId="CorelDraw.Graphic.17">
                  <p:embed/>
                  <p:pic>
                    <p:nvPicPr>
                      <p:cNvPr id="7" name="Object 6">
                        <a:extLst>
                          <a:ext uri="{FF2B5EF4-FFF2-40B4-BE49-F238E27FC236}">
                            <a16:creationId xmlns:a16="http://schemas.microsoft.com/office/drawing/2014/main" id="{7D64DEDB-9224-4E9D-89E3-035E987036D5}"/>
                          </a:ext>
                        </a:extLst>
                      </p:cNvPr>
                      <p:cNvPicPr/>
                      <p:nvPr/>
                    </p:nvPicPr>
                    <p:blipFill>
                      <a:blip r:embed="rId5"/>
                      <a:stretch>
                        <a:fillRect/>
                      </a:stretch>
                    </p:blipFill>
                    <p:spPr>
                      <a:xfrm>
                        <a:off x="11393485" y="6125489"/>
                        <a:ext cx="728608" cy="719614"/>
                      </a:xfrm>
                      <a:prstGeom prst="rect">
                        <a:avLst/>
                      </a:prstGeom>
                    </p:spPr>
                  </p:pic>
                </p:oleObj>
              </mc:Fallback>
            </mc:AlternateContent>
          </a:graphicData>
        </a:graphic>
      </p:graphicFrame>
    </p:spTree>
    <p:extLst>
      <p:ext uri="{BB962C8B-B14F-4D97-AF65-F5344CB8AC3E}">
        <p14:creationId xmlns:p14="http://schemas.microsoft.com/office/powerpoint/2010/main" val="3774114237"/>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4294967295"/>
          </p:nvPr>
        </p:nvPicPr>
        <p:blipFill>
          <a:blip r:embed="rId3" cstate="print">
            <a:extLst>
              <a:ext uri="{28A0092B-C50C-407E-A947-70E740481C1C}">
                <a14:useLocalDpi xmlns:a14="http://schemas.microsoft.com/office/drawing/2010/main" val="0"/>
              </a:ext>
            </a:extLst>
          </a:blip>
          <a:srcRect t="9310" b="9310"/>
          <a:stretch>
            <a:fillRect/>
          </a:stretch>
        </p:blipFill>
        <p:spPr>
          <a:xfrm>
            <a:off x="0" y="0"/>
            <a:ext cx="12192000" cy="6858000"/>
          </a:xfrm>
        </p:spPr>
      </p:pic>
      <p:sp>
        <p:nvSpPr>
          <p:cNvPr id="8" name="Rectangle 7"/>
          <p:cNvSpPr/>
          <p:nvPr/>
        </p:nvSpPr>
        <p:spPr>
          <a:xfrm>
            <a:off x="0" y="0"/>
            <a:ext cx="12192000" cy="6858000"/>
          </a:xfrm>
          <a:prstGeom prst="rect">
            <a:avLst/>
          </a:prstGeom>
          <a:solidFill>
            <a:schemeClr val="accent6">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0" name="Rectangle 9"/>
          <p:cNvSpPr/>
          <p:nvPr/>
        </p:nvSpPr>
        <p:spPr>
          <a:xfrm>
            <a:off x="2850001" y="347514"/>
            <a:ext cx="8046600" cy="830997"/>
          </a:xfrm>
          <a:prstGeom prst="rect">
            <a:avLst/>
          </a:prstGeom>
        </p:spPr>
        <p:txBody>
          <a:bodyPr wrap="square">
            <a:spAutoFit/>
          </a:bodyPr>
          <a:lstStyle/>
          <a:p>
            <a:pPr algn="ctr"/>
            <a:r>
              <a:rPr lang="en-CA" sz="2400" b="1" dirty="0">
                <a:solidFill>
                  <a:schemeClr val="bg1"/>
                </a:solidFill>
                <a:effectLst>
                  <a:outerShdw blurRad="38100" dist="38100" dir="2700000" algn="tl">
                    <a:srgbClr val="000000">
                      <a:alpha val="43137"/>
                    </a:srgbClr>
                  </a:outerShdw>
                </a:effectLst>
                <a:latin typeface="Raleway" panose="020B0003030101060003" pitchFamily="34" charset="0"/>
              </a:rPr>
              <a:t>AHF MEETING AGENDA </a:t>
            </a:r>
          </a:p>
          <a:p>
            <a:pPr algn="ctr"/>
            <a:endParaRPr lang="en-US" sz="2400" b="1" dirty="0">
              <a:solidFill>
                <a:schemeClr val="bg1"/>
              </a:solidFill>
              <a:effectLst>
                <a:outerShdw blurRad="38100" dist="38100" dir="2700000" algn="tl">
                  <a:srgbClr val="000000">
                    <a:alpha val="43137"/>
                  </a:srgbClr>
                </a:outerShdw>
              </a:effectLst>
              <a:latin typeface="Raleway" panose="020B0003030101060003" pitchFamily="34" charset="0"/>
            </a:endParaRPr>
          </a:p>
        </p:txBody>
      </p:sp>
      <p:cxnSp>
        <p:nvCxnSpPr>
          <p:cNvPr id="14" name="Straight Connector 13"/>
          <p:cNvCxnSpPr>
            <a:cxnSpLocks/>
          </p:cNvCxnSpPr>
          <p:nvPr/>
        </p:nvCxnSpPr>
        <p:spPr>
          <a:xfrm>
            <a:off x="2850000" y="139700"/>
            <a:ext cx="0" cy="6578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9F706D-D728-4994-A36F-072DF947F4DE}"/>
              </a:ext>
            </a:extLst>
          </p:cNvPr>
          <p:cNvSpPr txBox="1"/>
          <p:nvPr/>
        </p:nvSpPr>
        <p:spPr>
          <a:xfrm>
            <a:off x="3230994" y="970697"/>
            <a:ext cx="7221103"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Opening Prayer</a:t>
            </a:r>
          </a:p>
          <a:p>
            <a:pPr marL="285750" indent="-285750">
              <a:buFont typeface="Arial" panose="020B0604020202020204" pitchFamily="34" charset="0"/>
              <a:buChar char="•"/>
            </a:pPr>
            <a:r>
              <a:rPr lang="en-US" sz="2800" dirty="0">
                <a:solidFill>
                  <a:schemeClr val="bg1"/>
                </a:solidFill>
              </a:rPr>
              <a:t>Opening Remarks</a:t>
            </a:r>
          </a:p>
          <a:p>
            <a:pPr marL="285750" indent="-285750">
              <a:buFont typeface="Arial" panose="020B0604020202020204" pitchFamily="34" charset="0"/>
              <a:buChar char="•"/>
            </a:pPr>
            <a:r>
              <a:rPr lang="en-US" sz="2800" dirty="0">
                <a:solidFill>
                  <a:schemeClr val="bg1"/>
                </a:solidFill>
              </a:rPr>
              <a:t>Business of the Day</a:t>
            </a:r>
          </a:p>
          <a:p>
            <a:pPr marL="742950" lvl="1" indent="-285750">
              <a:buFont typeface="Wingdings" panose="05000000000000000000" pitchFamily="2" charset="2"/>
              <a:buChar char="§"/>
            </a:pPr>
            <a:r>
              <a:rPr lang="en-US" sz="2800" dirty="0">
                <a:solidFill>
                  <a:schemeClr val="bg1"/>
                </a:solidFill>
              </a:rPr>
              <a:t>Presentation of the second quarter report</a:t>
            </a:r>
          </a:p>
          <a:p>
            <a:pPr marL="742950" lvl="1" indent="-285750">
              <a:buFont typeface="Wingdings" panose="05000000000000000000" pitchFamily="2" charset="2"/>
              <a:buChar char="§"/>
            </a:pPr>
            <a:r>
              <a:rPr lang="en-US" sz="2800" dirty="0">
                <a:solidFill>
                  <a:schemeClr val="bg1"/>
                </a:solidFill>
              </a:rPr>
              <a:t>Presentation of the third quarter activities/ budget</a:t>
            </a:r>
          </a:p>
          <a:p>
            <a:pPr marL="742950" lvl="1" indent="-285750">
              <a:buFont typeface="Wingdings" panose="05000000000000000000" pitchFamily="2" charset="2"/>
              <a:buChar char="§"/>
            </a:pPr>
            <a:r>
              <a:rPr lang="en-US" sz="2800" dirty="0">
                <a:solidFill>
                  <a:schemeClr val="bg1"/>
                </a:solidFill>
              </a:rPr>
              <a:t>Discussion on the presentations</a:t>
            </a:r>
          </a:p>
          <a:p>
            <a:pPr marL="285750" indent="-285750">
              <a:buFont typeface="Arial" panose="020B0604020202020204" pitchFamily="34" charset="0"/>
              <a:buChar char="•"/>
            </a:pPr>
            <a:r>
              <a:rPr lang="en-US" sz="2800" dirty="0">
                <a:solidFill>
                  <a:schemeClr val="bg1"/>
                </a:solidFill>
              </a:rPr>
              <a:t>AOB</a:t>
            </a:r>
          </a:p>
          <a:p>
            <a:pPr marL="285750" indent="-285750">
              <a:buFont typeface="Arial" panose="020B0604020202020204" pitchFamily="34" charset="0"/>
              <a:buChar char="•"/>
            </a:pPr>
            <a:r>
              <a:rPr lang="en-US" sz="2800" dirty="0">
                <a:solidFill>
                  <a:schemeClr val="bg1"/>
                </a:solidFill>
              </a:rPr>
              <a:t>Vote of thanks</a:t>
            </a:r>
          </a:p>
          <a:p>
            <a:pPr marL="285750" indent="-285750">
              <a:buFont typeface="Arial" panose="020B0604020202020204" pitchFamily="34" charset="0"/>
              <a:buChar char="•"/>
            </a:pPr>
            <a:r>
              <a:rPr lang="en-US" sz="2800" dirty="0">
                <a:solidFill>
                  <a:schemeClr val="bg1"/>
                </a:solidFill>
              </a:rPr>
              <a:t>Motion for Adjournment</a:t>
            </a:r>
          </a:p>
          <a:p>
            <a:pPr marL="285750" indent="-285750">
              <a:buFont typeface="Arial" panose="020B0604020202020204" pitchFamily="34" charset="0"/>
              <a:buChar char="•"/>
            </a:pPr>
            <a:r>
              <a:rPr lang="en-US" sz="2800" dirty="0">
                <a:solidFill>
                  <a:schemeClr val="bg1"/>
                </a:solidFill>
              </a:rPr>
              <a:t>Closing Prayer</a:t>
            </a:r>
          </a:p>
        </p:txBody>
      </p:sp>
      <p:graphicFrame>
        <p:nvGraphicFramePr>
          <p:cNvPr id="11" name="Object 10">
            <a:extLst>
              <a:ext uri="{FF2B5EF4-FFF2-40B4-BE49-F238E27FC236}">
                <a16:creationId xmlns:a16="http://schemas.microsoft.com/office/drawing/2014/main" id="{3BAC03DD-EB43-4BCB-88CC-AB0567C19BE5}"/>
              </a:ext>
            </a:extLst>
          </p:cNvPr>
          <p:cNvGraphicFramePr>
            <a:graphicFrameLocks noChangeAspect="1"/>
          </p:cNvGraphicFramePr>
          <p:nvPr>
            <p:extLst>
              <p:ext uri="{D42A27DB-BD31-4B8C-83A1-F6EECF244321}">
                <p14:modId xmlns:p14="http://schemas.microsoft.com/office/powerpoint/2010/main" val="4191017426"/>
              </p:ext>
            </p:extLst>
          </p:nvPr>
        </p:nvGraphicFramePr>
        <p:xfrm>
          <a:off x="914124" y="2498485"/>
          <a:ext cx="1554883" cy="1535688"/>
        </p:xfrm>
        <a:graphic>
          <a:graphicData uri="http://schemas.openxmlformats.org/presentationml/2006/ole">
            <mc:AlternateContent xmlns:mc="http://schemas.openxmlformats.org/markup-compatibility/2006">
              <mc:Choice xmlns:v="urn:schemas-microsoft-com:vml" Requires="v">
                <p:oleObj spid="_x0000_s2157" name="CorelDRAW" r:id="rId4" imgW="1156644" imgH="1142575" progId="CorelDraw.Graphic.17">
                  <p:embed/>
                </p:oleObj>
              </mc:Choice>
              <mc:Fallback>
                <p:oleObj name="CorelDRAW" r:id="rId4" imgW="1156644" imgH="1142575" progId="CorelDraw.Graphic.17">
                  <p:embed/>
                  <p:pic>
                    <p:nvPicPr>
                      <p:cNvPr id="0" name=""/>
                      <p:cNvPicPr/>
                      <p:nvPr/>
                    </p:nvPicPr>
                    <p:blipFill>
                      <a:blip r:embed="rId5"/>
                      <a:stretch>
                        <a:fillRect/>
                      </a:stretch>
                    </p:blipFill>
                    <p:spPr>
                      <a:xfrm>
                        <a:off x="914124" y="2498485"/>
                        <a:ext cx="1554883" cy="1535688"/>
                      </a:xfrm>
                      <a:prstGeom prst="rect">
                        <a:avLst/>
                      </a:prstGeom>
                    </p:spPr>
                  </p:pic>
                </p:oleObj>
              </mc:Fallback>
            </mc:AlternateContent>
          </a:graphicData>
        </a:graphic>
      </p:graphicFrame>
    </p:spTree>
    <p:extLst>
      <p:ext uri="{BB962C8B-B14F-4D97-AF65-F5344CB8AC3E}">
        <p14:creationId xmlns:p14="http://schemas.microsoft.com/office/powerpoint/2010/main" val="152040960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p:nvSpPr>
        <p:spPr>
          <a:xfrm>
            <a:off x="391886" y="641086"/>
            <a:ext cx="11800025" cy="707886"/>
          </a:xfrm>
          <a:prstGeom prst="rect">
            <a:avLst/>
          </a:prstGeom>
        </p:spPr>
        <p:txBody>
          <a:bodyPr wrap="none">
            <a:spAutoFit/>
          </a:bodyPr>
          <a:lstStyle/>
          <a:p>
            <a:pPr>
              <a:spcBef>
                <a:spcPct val="0"/>
              </a:spcBef>
            </a:pPr>
            <a:r>
              <a:rPr lang="en-US" sz="4000" b="1" spc="-150" noProof="1">
                <a:solidFill>
                  <a:schemeClr val="accent6">
                    <a:lumMod val="50000"/>
                  </a:schemeClr>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Opening  Remarks</a:t>
            </a:r>
            <a:r>
              <a:rPr lang="en-US" sz="4000" b="1" spc="-150" noProof="1">
                <a:solidFill>
                  <a:srgbClr val="102058"/>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 </a:t>
            </a:r>
            <a:r>
              <a:rPr lang="en-US" sz="4000" b="1" spc="-150" noProof="1">
                <a:solidFill>
                  <a:schemeClr val="tx1">
                    <a:lumMod val="95000"/>
                    <a:lumOff val="5000"/>
                  </a:schemeClr>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by the Board Chairman US branch</a:t>
            </a:r>
            <a:endParaRPr lang="en-US" sz="4000" b="1" spc="-150" noProof="1">
              <a:solidFill>
                <a:schemeClr val="tx1">
                  <a:lumMod val="95000"/>
                  <a:lumOff val="5000"/>
                </a:schemeClr>
              </a:solidFill>
              <a:latin typeface="Raleway" panose="020B0003030101060003" pitchFamily="34" charset="0"/>
              <a:ea typeface="Open Sans" panose="020B0606030504020204" pitchFamily="34" charset="0"/>
              <a:cs typeface="Open Sans" panose="020B0606030504020204" pitchFamily="34" charset="0"/>
            </a:endParaRPr>
          </a:p>
        </p:txBody>
      </p:sp>
      <p:sp>
        <p:nvSpPr>
          <p:cNvPr id="6" name="Rectangle 5"/>
          <p:cNvSpPr/>
          <p:nvPr/>
        </p:nvSpPr>
        <p:spPr>
          <a:xfrm>
            <a:off x="391886" y="-71252"/>
            <a:ext cx="1211283" cy="22563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40" y="1702829"/>
            <a:ext cx="11956402" cy="4893647"/>
          </a:xfrm>
          <a:prstGeom prst="rect">
            <a:avLst/>
          </a:prstGeom>
        </p:spPr>
        <p:txBody>
          <a:bodyPr wrap="square">
            <a:spAutoFit/>
          </a:bodyPr>
          <a:lstStyle/>
          <a:p>
            <a:pPr algn="just"/>
            <a:r>
              <a:rPr lang="en-US" sz="2400" dirty="0"/>
              <a:t>It is my great pleasure to welcome you to the second quarter meeting of Anwojue Hope Foundation here on Zoom. We are very grateful for an awesome 2021 amid crisis and economic instability; the organization is always coming through with outstanding outcomes. A big thank you goes to everyone that contributed towards the success of our Project manager’s wedding.</a:t>
            </a:r>
          </a:p>
          <a:p>
            <a:pPr algn="just"/>
            <a:r>
              <a:rPr lang="en-US" sz="2400" dirty="0"/>
              <a:t>I commend the presence of everyone here in spite of our busy schedule. You are all welcome once again. I would like to appreciate the effort of the entire team that put this together, let us keep up the work. </a:t>
            </a:r>
          </a:p>
          <a:p>
            <a:pPr algn="just"/>
            <a:r>
              <a:rPr lang="en-US" sz="2400" dirty="0"/>
              <a:t>I would like to refer us to the some of our  initiatives in the second quarter of the year: 700 girls have been reached through our PAD A GIRL projects in less than 4 months, the organization commemorated Menstrual Hygiene Day, Launch our own instructional material to teach both in and out of school girls the importance of menstrual hygiene in collaboration with Ogun corpers to reach out to girls through PAD A GIRL activity. The organization also had her first webinar, which was used to commemorate International Youth Day 2021. </a:t>
            </a:r>
          </a:p>
        </p:txBody>
      </p:sp>
      <p:sp>
        <p:nvSpPr>
          <p:cNvPr id="13" name="Rectangle 12"/>
          <p:cNvSpPr/>
          <p:nvPr/>
        </p:nvSpPr>
        <p:spPr>
          <a:xfrm>
            <a:off x="100940" y="1384985"/>
            <a:ext cx="1609480" cy="461665"/>
          </a:xfrm>
          <a:prstGeom prst="rect">
            <a:avLst/>
          </a:prstGeom>
        </p:spPr>
        <p:txBody>
          <a:bodyPr wrap="none">
            <a:spAutoFit/>
          </a:bodyPr>
          <a:lstStyle/>
          <a:p>
            <a:r>
              <a:rPr lang="en-CA" sz="2400" b="1" dirty="0">
                <a:solidFill>
                  <a:schemeClr val="accent6">
                    <a:lumMod val="5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Welcome</a:t>
            </a:r>
            <a:r>
              <a:rPr lang="en-CA"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endParaRPr lang="en-US" sz="2400" b="1" dirty="0">
              <a:effectLst>
                <a:outerShdw blurRad="38100" dist="38100" dir="2700000" algn="tl">
                  <a:srgbClr val="000000">
                    <a:alpha val="43137"/>
                  </a:srgbClr>
                </a:outerShdw>
              </a:effectLst>
            </a:endParaRPr>
          </a:p>
        </p:txBody>
      </p:sp>
      <p:graphicFrame>
        <p:nvGraphicFramePr>
          <p:cNvPr id="31" name="Object 30">
            <a:extLst>
              <a:ext uri="{FF2B5EF4-FFF2-40B4-BE49-F238E27FC236}">
                <a16:creationId xmlns:a16="http://schemas.microsoft.com/office/drawing/2014/main" id="{0FB12EB3-3C68-4017-BC04-25FB362E8993}"/>
              </a:ext>
            </a:extLst>
          </p:cNvPr>
          <p:cNvGraphicFramePr>
            <a:graphicFrameLocks noChangeAspect="1"/>
          </p:cNvGraphicFramePr>
          <p:nvPr>
            <p:extLst>
              <p:ext uri="{D42A27DB-BD31-4B8C-83A1-F6EECF244321}">
                <p14:modId xmlns:p14="http://schemas.microsoft.com/office/powerpoint/2010/main" val="3610973203"/>
              </p:ext>
            </p:extLst>
          </p:nvPr>
        </p:nvGraphicFramePr>
        <p:xfrm>
          <a:off x="11406638" y="5970280"/>
          <a:ext cx="785362" cy="775667"/>
        </p:xfrm>
        <a:graphic>
          <a:graphicData uri="http://schemas.openxmlformats.org/presentationml/2006/ole">
            <mc:AlternateContent xmlns:mc="http://schemas.openxmlformats.org/markup-compatibility/2006">
              <mc:Choice xmlns:v="urn:schemas-microsoft-com:vml" Requires="v">
                <p:oleObj spid="_x0000_s3185" name="CorelDRAW" r:id="rId3" imgW="1156644" imgH="1142575" progId="CorelDraw.Graphic.17">
                  <p:embed/>
                </p:oleObj>
              </mc:Choice>
              <mc:Fallback>
                <p:oleObj name="CorelDRAW" r:id="rId3" imgW="1156644" imgH="1142575" progId="CorelDraw.Graphic.17">
                  <p:embed/>
                  <p:pic>
                    <p:nvPicPr>
                      <p:cNvPr id="11" name="Object 10">
                        <a:extLst>
                          <a:ext uri="{FF2B5EF4-FFF2-40B4-BE49-F238E27FC236}">
                            <a16:creationId xmlns:a16="http://schemas.microsoft.com/office/drawing/2014/main" id="{3BAC03DD-EB43-4BCB-88CC-AB0567C19BE5}"/>
                          </a:ext>
                        </a:extLst>
                      </p:cNvPr>
                      <p:cNvPicPr/>
                      <p:nvPr/>
                    </p:nvPicPr>
                    <p:blipFill>
                      <a:blip r:embed="rId4"/>
                      <a:stretch>
                        <a:fillRect/>
                      </a:stretch>
                    </p:blipFill>
                    <p:spPr>
                      <a:xfrm>
                        <a:off x="11406638" y="5970280"/>
                        <a:ext cx="785362" cy="775667"/>
                      </a:xfrm>
                      <a:prstGeom prst="rect">
                        <a:avLst/>
                      </a:prstGeom>
                    </p:spPr>
                  </p:pic>
                </p:oleObj>
              </mc:Fallback>
            </mc:AlternateContent>
          </a:graphicData>
        </a:graphic>
      </p:graphicFrame>
    </p:spTree>
    <p:extLst>
      <p:ext uri="{BB962C8B-B14F-4D97-AF65-F5344CB8AC3E}">
        <p14:creationId xmlns:p14="http://schemas.microsoft.com/office/powerpoint/2010/main" val="302533254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5AD775-9BA4-41DD-9B0F-A037115034ED}"/>
              </a:ext>
            </a:extLst>
          </p:cNvPr>
          <p:cNvSpPr/>
          <p:nvPr/>
        </p:nvSpPr>
        <p:spPr>
          <a:xfrm>
            <a:off x="377505" y="914400"/>
            <a:ext cx="11543251" cy="5262979"/>
          </a:xfrm>
          <a:prstGeom prst="rect">
            <a:avLst/>
          </a:prstGeom>
        </p:spPr>
        <p:txBody>
          <a:bodyPr wrap="square">
            <a:spAutoFit/>
          </a:bodyPr>
          <a:lstStyle/>
          <a:p>
            <a:pPr algn="just"/>
            <a:r>
              <a:rPr lang="en-US" sz="2800" dirty="0">
                <a:solidFill>
                  <a:schemeClr val="accent6">
                    <a:lumMod val="50000"/>
                  </a:schemeClr>
                </a:solidFill>
              </a:rPr>
              <a:t>I will not fail to commend the entire team that put our website together, that is a huge achievement for us. I cannot but to appreciate the effort of everyone that has made all these achievements possible. </a:t>
            </a:r>
          </a:p>
          <a:p>
            <a:pPr algn="just"/>
            <a:r>
              <a:rPr lang="en-US" sz="2800" dirty="0">
                <a:solidFill>
                  <a:schemeClr val="accent6">
                    <a:lumMod val="50000"/>
                  </a:schemeClr>
                </a:solidFill>
              </a:rPr>
              <a:t>All these obvious progress would not have been possible without the input of everyone of us. Thanks for being part of this great foundation with a great vision. It will be highly encouraging if we can make it our  responsibility to give our support in terms of moral and financial in other to achieve this great vision. </a:t>
            </a:r>
          </a:p>
          <a:p>
            <a:pPr algn="just"/>
            <a:r>
              <a:rPr lang="en-US" sz="2800" dirty="0">
                <a:solidFill>
                  <a:schemeClr val="accent6">
                    <a:lumMod val="50000"/>
                  </a:schemeClr>
                </a:solidFill>
              </a:rPr>
              <a:t>Before coming to a close of this remarks, I see a great AHF, I enjoin us all to be part of this greatness.</a:t>
            </a:r>
          </a:p>
          <a:p>
            <a:pPr algn="just"/>
            <a:r>
              <a:rPr lang="en-US" sz="2800" dirty="0">
                <a:solidFill>
                  <a:schemeClr val="accent6">
                    <a:lumMod val="50000"/>
                  </a:schemeClr>
                </a:solidFill>
              </a:rPr>
              <a:t>I sincerely hope you will enjoy today’s meeting. </a:t>
            </a:r>
          </a:p>
          <a:p>
            <a:pPr algn="just"/>
            <a:r>
              <a:rPr lang="en-US" sz="2800" dirty="0">
                <a:solidFill>
                  <a:schemeClr val="accent6">
                    <a:lumMod val="50000"/>
                  </a:schemeClr>
                </a:solidFill>
              </a:rPr>
              <a:t>Thank you for your participation.</a:t>
            </a:r>
            <a:endParaRPr lang="en-CA" sz="28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599CEAF3-3AFD-4436-BD44-F959C3740775}"/>
              </a:ext>
            </a:extLst>
          </p:cNvPr>
          <p:cNvSpPr/>
          <p:nvPr/>
        </p:nvSpPr>
        <p:spPr>
          <a:xfrm>
            <a:off x="391886" y="-71252"/>
            <a:ext cx="1211283" cy="22563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a:extLst>
              <a:ext uri="{FF2B5EF4-FFF2-40B4-BE49-F238E27FC236}">
                <a16:creationId xmlns:a16="http://schemas.microsoft.com/office/drawing/2014/main" id="{F160A39B-9CFF-42DA-AAC4-3A58A8E1B30B}"/>
              </a:ext>
            </a:extLst>
          </p:cNvPr>
          <p:cNvGraphicFramePr>
            <a:graphicFrameLocks noChangeAspect="1"/>
          </p:cNvGraphicFramePr>
          <p:nvPr>
            <p:extLst>
              <p:ext uri="{D42A27DB-BD31-4B8C-83A1-F6EECF244321}">
                <p14:modId xmlns:p14="http://schemas.microsoft.com/office/powerpoint/2010/main" val="3668240594"/>
              </p:ext>
            </p:extLst>
          </p:nvPr>
        </p:nvGraphicFramePr>
        <p:xfrm>
          <a:off x="11406638" y="5970280"/>
          <a:ext cx="785362" cy="775667"/>
        </p:xfrm>
        <a:graphic>
          <a:graphicData uri="http://schemas.openxmlformats.org/presentationml/2006/ole">
            <mc:AlternateContent xmlns:mc="http://schemas.openxmlformats.org/markup-compatibility/2006">
              <mc:Choice xmlns:v="urn:schemas-microsoft-com:vml" Requires="v">
                <p:oleObj spid="_x0000_s14363" name="CorelDRAW" r:id="rId3" imgW="1156644" imgH="1142575" progId="CorelDraw.Graphic.17">
                  <p:embed/>
                </p:oleObj>
              </mc:Choice>
              <mc:Fallback>
                <p:oleObj name="CorelDRAW" r:id="rId3" imgW="1156644" imgH="1142575" progId="CorelDraw.Graphic.17">
                  <p:embed/>
                  <p:pic>
                    <p:nvPicPr>
                      <p:cNvPr id="31" name="Object 30">
                        <a:extLst>
                          <a:ext uri="{FF2B5EF4-FFF2-40B4-BE49-F238E27FC236}">
                            <a16:creationId xmlns:a16="http://schemas.microsoft.com/office/drawing/2014/main" id="{0FB12EB3-3C68-4017-BC04-25FB362E8993}"/>
                          </a:ext>
                        </a:extLst>
                      </p:cNvPr>
                      <p:cNvPicPr/>
                      <p:nvPr/>
                    </p:nvPicPr>
                    <p:blipFill>
                      <a:blip r:embed="rId4"/>
                      <a:stretch>
                        <a:fillRect/>
                      </a:stretch>
                    </p:blipFill>
                    <p:spPr>
                      <a:xfrm>
                        <a:off x="11406638" y="5970280"/>
                        <a:ext cx="785362" cy="775667"/>
                      </a:xfrm>
                      <a:prstGeom prst="rect">
                        <a:avLst/>
                      </a:prstGeom>
                    </p:spPr>
                  </p:pic>
                </p:oleObj>
              </mc:Fallback>
            </mc:AlternateContent>
          </a:graphicData>
        </a:graphic>
      </p:graphicFrame>
    </p:spTree>
    <p:extLst>
      <p:ext uri="{BB962C8B-B14F-4D97-AF65-F5344CB8AC3E}">
        <p14:creationId xmlns:p14="http://schemas.microsoft.com/office/powerpoint/2010/main" val="40132824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80AC657-F93B-4E89-95F4-FBB40166B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8" y="145528"/>
            <a:ext cx="8821678" cy="6616259"/>
          </a:xfrm>
          <a:prstGeom prst="rect">
            <a:avLst/>
          </a:prstGeom>
        </p:spPr>
      </p:pic>
      <p:pic>
        <p:nvPicPr>
          <p:cNvPr id="27" name="Picture 26">
            <a:extLst>
              <a:ext uri="{FF2B5EF4-FFF2-40B4-BE49-F238E27FC236}">
                <a16:creationId xmlns:a16="http://schemas.microsoft.com/office/drawing/2014/main" id="{61C88FD4-599D-4341-B0AB-99C1211B3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3099" y="132322"/>
            <a:ext cx="4978594" cy="6638125"/>
          </a:xfrm>
          <a:prstGeom prst="rect">
            <a:avLst/>
          </a:prstGeom>
        </p:spPr>
      </p:pic>
      <p:sp>
        <p:nvSpPr>
          <p:cNvPr id="29" name="Rectangle 28">
            <a:extLst>
              <a:ext uri="{FF2B5EF4-FFF2-40B4-BE49-F238E27FC236}">
                <a16:creationId xmlns:a16="http://schemas.microsoft.com/office/drawing/2014/main" id="{93AA2C8B-0906-4471-9BFB-4542A3F33D60}"/>
              </a:ext>
            </a:extLst>
          </p:cNvPr>
          <p:cNvSpPr/>
          <p:nvPr/>
        </p:nvSpPr>
        <p:spPr>
          <a:xfrm>
            <a:off x="215706" y="120128"/>
            <a:ext cx="11785987" cy="6631742"/>
          </a:xfrm>
          <a:prstGeom prst="rect">
            <a:avLst/>
          </a:prstGeom>
          <a:solidFill>
            <a:schemeClr val="accent6">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bject 29">
            <a:extLst>
              <a:ext uri="{FF2B5EF4-FFF2-40B4-BE49-F238E27FC236}">
                <a16:creationId xmlns:a16="http://schemas.microsoft.com/office/drawing/2014/main" id="{B2E36940-0494-46B6-A169-A7697126F759}"/>
              </a:ext>
            </a:extLst>
          </p:cNvPr>
          <p:cNvGraphicFramePr>
            <a:graphicFrameLocks noChangeAspect="1"/>
          </p:cNvGraphicFramePr>
          <p:nvPr>
            <p:extLst>
              <p:ext uri="{D42A27DB-BD31-4B8C-83A1-F6EECF244321}">
                <p14:modId xmlns:p14="http://schemas.microsoft.com/office/powerpoint/2010/main" val="2200303031"/>
              </p:ext>
            </p:extLst>
          </p:nvPr>
        </p:nvGraphicFramePr>
        <p:xfrm>
          <a:off x="11000238" y="5738224"/>
          <a:ext cx="1020318" cy="1007723"/>
        </p:xfrm>
        <a:graphic>
          <a:graphicData uri="http://schemas.openxmlformats.org/presentationml/2006/ole">
            <mc:AlternateContent xmlns:mc="http://schemas.openxmlformats.org/markup-compatibility/2006">
              <mc:Choice xmlns:v="urn:schemas-microsoft-com:vml" Requires="v">
                <p:oleObj spid="_x0000_s4199" name="CorelDRAW" r:id="rId5" imgW="1156644" imgH="1142575" progId="CorelDraw.Graphic.17">
                  <p:embed/>
                </p:oleObj>
              </mc:Choice>
              <mc:Fallback>
                <p:oleObj name="CorelDRAW" r:id="rId5" imgW="1156644" imgH="1142575" progId="CorelDraw.Graphic.17">
                  <p:embed/>
                  <p:pic>
                    <p:nvPicPr>
                      <p:cNvPr id="31" name="Object 30">
                        <a:extLst>
                          <a:ext uri="{FF2B5EF4-FFF2-40B4-BE49-F238E27FC236}">
                            <a16:creationId xmlns:a16="http://schemas.microsoft.com/office/drawing/2014/main" id="{0FB12EB3-3C68-4017-BC04-25FB362E8993}"/>
                          </a:ext>
                        </a:extLst>
                      </p:cNvPr>
                      <p:cNvPicPr/>
                      <p:nvPr/>
                    </p:nvPicPr>
                    <p:blipFill>
                      <a:blip r:embed="rId6"/>
                      <a:stretch>
                        <a:fillRect/>
                      </a:stretch>
                    </p:blipFill>
                    <p:spPr>
                      <a:xfrm>
                        <a:off x="11000238" y="5738224"/>
                        <a:ext cx="1020318" cy="1007723"/>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EBDEBC6-9729-45D8-A15C-EFC46486503F}"/>
              </a:ext>
            </a:extLst>
          </p:cNvPr>
          <p:cNvSpPr/>
          <p:nvPr/>
        </p:nvSpPr>
        <p:spPr>
          <a:xfrm>
            <a:off x="1087158" y="2832634"/>
            <a:ext cx="10855525" cy="1938992"/>
          </a:xfrm>
          <a:prstGeom prst="rect">
            <a:avLst/>
          </a:prstGeom>
        </p:spPr>
        <p:txBody>
          <a:bodyPr wrap="square">
            <a:spAutoFit/>
          </a:bodyPr>
          <a:lstStyle/>
          <a:p>
            <a:pPr>
              <a:spcBef>
                <a:spcPct val="0"/>
              </a:spcBef>
            </a:pPr>
            <a:r>
              <a:rPr lang="en-US" sz="4000" b="1" spc="-150" noProof="1">
                <a:solidFill>
                  <a:schemeClr val="bg1"/>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Presentation of the second quarter report</a:t>
            </a:r>
            <a:r>
              <a:rPr lang="en-US" sz="4000" b="1" spc="-150" noProof="1">
                <a:solidFill>
                  <a:schemeClr val="accent6">
                    <a:lumMod val="50000"/>
                  </a:schemeClr>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 </a:t>
            </a:r>
          </a:p>
          <a:p>
            <a:pPr>
              <a:spcBef>
                <a:spcPct val="0"/>
              </a:spcBef>
            </a:pPr>
            <a:r>
              <a:rPr lang="en-US" sz="4000" b="1" spc="-150" noProof="1">
                <a:solidFill>
                  <a:schemeClr val="tx1">
                    <a:lumMod val="95000"/>
                    <a:lumOff val="5000"/>
                  </a:schemeClr>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By the Project Manager</a:t>
            </a:r>
          </a:p>
          <a:p>
            <a:pPr>
              <a:spcBef>
                <a:spcPct val="0"/>
              </a:spcBef>
            </a:pPr>
            <a:r>
              <a:rPr lang="en-US" sz="4000" b="1" spc="-150" noProof="1">
                <a:solidFill>
                  <a:schemeClr val="tx1">
                    <a:lumMod val="95000"/>
                    <a:lumOff val="5000"/>
                  </a:schemeClr>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Busayo Soyebo-Eniade</a:t>
            </a:r>
            <a:endParaRPr lang="en-US" sz="4000" b="1" spc="-150" noProof="1">
              <a:solidFill>
                <a:schemeClr val="tx1">
                  <a:lumMod val="95000"/>
                  <a:lumOff val="5000"/>
                </a:schemeClr>
              </a:solidFill>
              <a:latin typeface="Raleway" panose="020B00030301010600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62765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5807B-63BB-4815-A449-87B2D8028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552" y="-1"/>
            <a:ext cx="6333403" cy="6864631"/>
          </a:xfrm>
          <a:prstGeom prst="rect">
            <a:avLst/>
          </a:prstGeom>
        </p:spPr>
      </p:pic>
      <p:sp>
        <p:nvSpPr>
          <p:cNvPr id="92" name="Rectangle 91"/>
          <p:cNvSpPr/>
          <p:nvPr/>
        </p:nvSpPr>
        <p:spPr>
          <a:xfrm>
            <a:off x="355399" y="604715"/>
            <a:ext cx="5611408" cy="707886"/>
          </a:xfrm>
          <a:prstGeom prst="rect">
            <a:avLst/>
          </a:prstGeom>
        </p:spPr>
        <p:txBody>
          <a:bodyPr wrap="none">
            <a:spAutoFit/>
          </a:bodyPr>
          <a:lstStyle/>
          <a:p>
            <a:pPr>
              <a:spcBef>
                <a:spcPct val="0"/>
              </a:spcBef>
            </a:pPr>
            <a:r>
              <a:rPr lang="en-US" sz="4000" b="1" spc="-150" noProof="1">
                <a:solidFill>
                  <a:schemeClr val="accent6">
                    <a:lumMod val="50000"/>
                  </a:schemeClr>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May Activity</a:t>
            </a:r>
            <a:r>
              <a:rPr lang="en-US" sz="4000" b="1" spc="-150" noProof="1">
                <a:solidFill>
                  <a:srgbClr val="102058"/>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 </a:t>
            </a:r>
            <a:r>
              <a:rPr lang="en-US" sz="4000" b="1" spc="-150" noProof="1">
                <a:solidFill>
                  <a:schemeClr val="bg1">
                    <a:lumMod val="65000"/>
                  </a:schemeClr>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(MHD 2021)</a:t>
            </a:r>
            <a:endParaRPr lang="en-US" sz="4000" b="1" spc="-150" noProof="1">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sp>
        <p:nvSpPr>
          <p:cNvPr id="93" name="Rectangle 92"/>
          <p:cNvSpPr/>
          <p:nvPr/>
        </p:nvSpPr>
        <p:spPr>
          <a:xfrm>
            <a:off x="391886" y="-71252"/>
            <a:ext cx="1211283" cy="22563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830782" y="1899542"/>
            <a:ext cx="6350941" cy="4248989"/>
          </a:xfrm>
          <a:prstGeom prst="rect">
            <a:avLst/>
          </a:prstGeom>
          <a:solidFill>
            <a:schemeClr val="accent6">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16238" y="2106734"/>
            <a:ext cx="6218617" cy="3370474"/>
          </a:xfrm>
          <a:prstGeom prst="rect">
            <a:avLst/>
          </a:prstGeom>
        </p:spPr>
        <p:txBody>
          <a:bodyPr wrap="square">
            <a:spAutoFit/>
          </a:bodyPr>
          <a:lstStyle/>
          <a:p>
            <a:pPr>
              <a:lnSpc>
                <a:spcPct val="150000"/>
              </a:lnSpc>
            </a:pPr>
            <a:r>
              <a:rPr lang="en-CA" sz="1600" dirty="0">
                <a:solidFill>
                  <a:schemeClr val="bg1"/>
                </a:solidFill>
                <a:latin typeface="Open Sans"/>
              </a:rPr>
              <a:t>The second quarter started in an awesome way as the organization participated in 2021 Menstrual Hygiene Day with 7 days social media engagement on Menstrual hygiene from 22</a:t>
            </a:r>
            <a:r>
              <a:rPr lang="en-CA" sz="1600" baseline="30000" dirty="0">
                <a:solidFill>
                  <a:schemeClr val="bg1"/>
                </a:solidFill>
                <a:latin typeface="Open Sans"/>
              </a:rPr>
              <a:t>nd</a:t>
            </a:r>
            <a:r>
              <a:rPr lang="en-CA" sz="1600" dirty="0">
                <a:solidFill>
                  <a:schemeClr val="bg1"/>
                </a:solidFill>
                <a:latin typeface="Open Sans"/>
              </a:rPr>
              <a:t> – 28</a:t>
            </a:r>
            <a:r>
              <a:rPr lang="en-CA" sz="1600" baseline="30000" dirty="0">
                <a:solidFill>
                  <a:schemeClr val="bg1"/>
                </a:solidFill>
                <a:latin typeface="Open Sans"/>
              </a:rPr>
              <a:t>th</a:t>
            </a:r>
            <a:r>
              <a:rPr lang="en-CA" sz="1600" dirty="0">
                <a:solidFill>
                  <a:schemeClr val="bg1"/>
                </a:solidFill>
                <a:latin typeface="Open Sans"/>
              </a:rPr>
              <a:t> May 2021. This initiative also enabled us to come up with our own flip chart on Menstrual hygiene as an instructional material for both in and out of school girls. On 28</a:t>
            </a:r>
            <a:r>
              <a:rPr lang="en-CA" sz="1600" baseline="30000" dirty="0">
                <a:solidFill>
                  <a:schemeClr val="bg1"/>
                </a:solidFill>
                <a:latin typeface="Open Sans"/>
              </a:rPr>
              <a:t>th</a:t>
            </a:r>
            <a:r>
              <a:rPr lang="en-CA" sz="1600" dirty="0">
                <a:solidFill>
                  <a:schemeClr val="bg1"/>
                </a:solidFill>
                <a:latin typeface="Open Sans"/>
              </a:rPr>
              <a:t> of May, AHF team stormed </a:t>
            </a:r>
            <a:r>
              <a:rPr lang="en-CA" sz="1600" dirty="0" err="1">
                <a:solidFill>
                  <a:schemeClr val="bg1"/>
                </a:solidFill>
                <a:latin typeface="Open Sans"/>
              </a:rPr>
              <a:t>Owode</a:t>
            </a:r>
            <a:r>
              <a:rPr lang="en-CA" sz="1600" dirty="0">
                <a:solidFill>
                  <a:schemeClr val="bg1"/>
                </a:solidFill>
                <a:latin typeface="Open Sans"/>
              </a:rPr>
              <a:t> </a:t>
            </a:r>
            <a:r>
              <a:rPr lang="en-CA" sz="1600" dirty="0" err="1">
                <a:solidFill>
                  <a:schemeClr val="bg1"/>
                </a:solidFill>
                <a:latin typeface="Open Sans"/>
              </a:rPr>
              <a:t>Grammer</a:t>
            </a:r>
            <a:r>
              <a:rPr lang="en-CA" sz="1600" dirty="0">
                <a:solidFill>
                  <a:schemeClr val="bg1"/>
                </a:solidFill>
                <a:latin typeface="Open Sans"/>
              </a:rPr>
              <a:t> School at Obafemi </a:t>
            </a:r>
            <a:r>
              <a:rPr lang="en-CA" sz="1600" dirty="0" err="1">
                <a:solidFill>
                  <a:schemeClr val="bg1"/>
                </a:solidFill>
                <a:latin typeface="Open Sans"/>
              </a:rPr>
              <a:t>Owode</a:t>
            </a:r>
            <a:r>
              <a:rPr lang="en-CA" sz="1600" dirty="0">
                <a:solidFill>
                  <a:schemeClr val="bg1"/>
                </a:solidFill>
                <a:latin typeface="Open Sans"/>
              </a:rPr>
              <a:t>. Where we reached out to 215 girls. They were sensitized on importance of Menstrual hygiene and also each one of them was entitled to a pack of sanitary pad. </a:t>
            </a:r>
            <a:endParaRPr lang="en-CA" sz="1600" b="0" dirty="0">
              <a:solidFill>
                <a:schemeClr val="bg1"/>
              </a:solidFill>
              <a:effectLst/>
              <a:latin typeface="Open Sans"/>
            </a:endParaRPr>
          </a:p>
        </p:txBody>
      </p:sp>
      <p:graphicFrame>
        <p:nvGraphicFramePr>
          <p:cNvPr id="98" name="Object 97">
            <a:extLst>
              <a:ext uri="{FF2B5EF4-FFF2-40B4-BE49-F238E27FC236}">
                <a16:creationId xmlns:a16="http://schemas.microsoft.com/office/drawing/2014/main" id="{91768225-1BD1-4560-B003-038BF55A2388}"/>
              </a:ext>
            </a:extLst>
          </p:cNvPr>
          <p:cNvGraphicFramePr>
            <a:graphicFrameLocks noChangeAspect="1"/>
          </p:cNvGraphicFramePr>
          <p:nvPr>
            <p:extLst>
              <p:ext uri="{D42A27DB-BD31-4B8C-83A1-F6EECF244321}">
                <p14:modId xmlns:p14="http://schemas.microsoft.com/office/powerpoint/2010/main" val="3287656589"/>
              </p:ext>
            </p:extLst>
          </p:nvPr>
        </p:nvGraphicFramePr>
        <p:xfrm>
          <a:off x="759018" y="1807935"/>
          <a:ext cx="4017664" cy="3968071"/>
        </p:xfrm>
        <a:graphic>
          <a:graphicData uri="http://schemas.openxmlformats.org/presentationml/2006/ole">
            <mc:AlternateContent xmlns:mc="http://schemas.openxmlformats.org/markup-compatibility/2006">
              <mc:Choice xmlns:v="urn:schemas-microsoft-com:vml" Requires="v">
                <p:oleObj spid="_x0000_s5220" name="CorelDRAW" r:id="rId4" imgW="1156644" imgH="1142575" progId="CorelDraw.Graphic.17">
                  <p:embed/>
                </p:oleObj>
              </mc:Choice>
              <mc:Fallback>
                <p:oleObj name="CorelDRAW" r:id="rId4" imgW="1156644" imgH="1142575" progId="CorelDraw.Graphic.17">
                  <p:embed/>
                  <p:pic>
                    <p:nvPicPr>
                      <p:cNvPr id="30" name="Object 29">
                        <a:extLst>
                          <a:ext uri="{FF2B5EF4-FFF2-40B4-BE49-F238E27FC236}">
                            <a16:creationId xmlns:a16="http://schemas.microsoft.com/office/drawing/2014/main" id="{B2E36940-0494-46B6-A169-A7697126F759}"/>
                          </a:ext>
                        </a:extLst>
                      </p:cNvPr>
                      <p:cNvPicPr/>
                      <p:nvPr/>
                    </p:nvPicPr>
                    <p:blipFill>
                      <a:blip r:embed="rId5"/>
                      <a:stretch>
                        <a:fillRect/>
                      </a:stretch>
                    </p:blipFill>
                    <p:spPr>
                      <a:xfrm>
                        <a:off x="759018" y="1807935"/>
                        <a:ext cx="4017664" cy="3968071"/>
                      </a:xfrm>
                      <a:prstGeom prst="rect">
                        <a:avLst/>
                      </a:prstGeom>
                    </p:spPr>
                  </p:pic>
                </p:oleObj>
              </mc:Fallback>
            </mc:AlternateContent>
          </a:graphicData>
        </a:graphic>
      </p:graphicFrame>
    </p:spTree>
    <p:extLst>
      <p:ext uri="{BB962C8B-B14F-4D97-AF65-F5344CB8AC3E}">
        <p14:creationId xmlns:p14="http://schemas.microsoft.com/office/powerpoint/2010/main" val="908249035"/>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2172E7-513B-4241-B4E0-5F977EC3D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723" y="-7752"/>
            <a:ext cx="9144000" cy="6858000"/>
          </a:xfrm>
          <a:prstGeom prst="rect">
            <a:avLst/>
          </a:prstGeom>
        </p:spPr>
      </p:pic>
      <p:sp>
        <p:nvSpPr>
          <p:cNvPr id="3" name="Rectangle 2">
            <a:extLst>
              <a:ext uri="{FF2B5EF4-FFF2-40B4-BE49-F238E27FC236}">
                <a16:creationId xmlns:a16="http://schemas.microsoft.com/office/drawing/2014/main" id="{85E495E8-55AB-4C04-998E-68DFA6416713}"/>
              </a:ext>
            </a:extLst>
          </p:cNvPr>
          <p:cNvSpPr/>
          <p:nvPr/>
        </p:nvSpPr>
        <p:spPr>
          <a:xfrm>
            <a:off x="355398" y="435470"/>
            <a:ext cx="2540201" cy="2554545"/>
          </a:xfrm>
          <a:prstGeom prst="rect">
            <a:avLst/>
          </a:prstGeom>
        </p:spPr>
        <p:txBody>
          <a:bodyPr wrap="square">
            <a:spAutoFit/>
          </a:bodyPr>
          <a:lstStyle/>
          <a:p>
            <a:pPr>
              <a:spcBef>
                <a:spcPct val="0"/>
              </a:spcBef>
            </a:pPr>
            <a:r>
              <a:rPr lang="en-US" sz="4000" b="1" spc="-150" noProof="1">
                <a:solidFill>
                  <a:schemeClr val="accent6">
                    <a:lumMod val="50000"/>
                  </a:schemeClr>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Pad A Girl Activity</a:t>
            </a:r>
          </a:p>
          <a:p>
            <a:pPr>
              <a:spcBef>
                <a:spcPct val="0"/>
              </a:spcBef>
            </a:pPr>
            <a:r>
              <a:rPr lang="en-US" sz="4000" b="1" spc="-150" noProof="1">
                <a:solidFill>
                  <a:schemeClr val="bg1">
                    <a:lumMod val="65000"/>
                  </a:schemeClr>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(Ogun corpers)</a:t>
            </a:r>
            <a:endParaRPr lang="en-US" sz="4000" b="1" spc="-150" noProof="1">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381AE9E4-DC98-4E88-B657-4C3173192EC3}"/>
              </a:ext>
            </a:extLst>
          </p:cNvPr>
          <p:cNvSpPr/>
          <p:nvPr/>
        </p:nvSpPr>
        <p:spPr>
          <a:xfrm>
            <a:off x="391886" y="-71252"/>
            <a:ext cx="1211283" cy="22563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1FFF05-94B5-4DC2-824C-EE34B938AB17}"/>
              </a:ext>
            </a:extLst>
          </p:cNvPr>
          <p:cNvSpPr/>
          <p:nvPr/>
        </p:nvSpPr>
        <p:spPr>
          <a:xfrm>
            <a:off x="3037724" y="1480442"/>
            <a:ext cx="9144000" cy="4806058"/>
          </a:xfrm>
          <a:prstGeom prst="rect">
            <a:avLst/>
          </a:prstGeom>
          <a:solidFill>
            <a:schemeClr val="accent6">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DA63281-35CC-42AC-9EAE-022EF71BF689}"/>
              </a:ext>
            </a:extLst>
          </p:cNvPr>
          <p:cNvSpPr/>
          <p:nvPr/>
        </p:nvSpPr>
        <p:spPr>
          <a:xfrm>
            <a:off x="3181374" y="1687634"/>
            <a:ext cx="8953482" cy="4189993"/>
          </a:xfrm>
          <a:prstGeom prst="rect">
            <a:avLst/>
          </a:prstGeom>
        </p:spPr>
        <p:txBody>
          <a:bodyPr wrap="square">
            <a:spAutoFit/>
          </a:bodyPr>
          <a:lstStyle/>
          <a:p>
            <a:pPr>
              <a:lnSpc>
                <a:spcPct val="150000"/>
              </a:lnSpc>
            </a:pPr>
            <a:r>
              <a:rPr lang="en-CA" sz="2000" dirty="0">
                <a:solidFill>
                  <a:schemeClr val="bg1"/>
                </a:solidFill>
                <a:latin typeface="Open Sans"/>
              </a:rPr>
              <a:t>May 31, the organization received a request for partnership from Abeokuta South youth </a:t>
            </a:r>
            <a:r>
              <a:rPr lang="en-CA" sz="2000" dirty="0" err="1">
                <a:solidFill>
                  <a:schemeClr val="bg1"/>
                </a:solidFill>
                <a:latin typeface="Open Sans"/>
              </a:rPr>
              <a:t>corp</a:t>
            </a:r>
            <a:r>
              <a:rPr lang="en-CA" sz="2000" dirty="0">
                <a:solidFill>
                  <a:schemeClr val="bg1"/>
                </a:solidFill>
                <a:latin typeface="Open Sans"/>
              </a:rPr>
              <a:t> members to provide support of 400 sanitary pad for 400 girls. The organization did not hesitate since its an already made platform to reach more. </a:t>
            </a:r>
          </a:p>
          <a:p>
            <a:pPr>
              <a:lnSpc>
                <a:spcPct val="150000"/>
              </a:lnSpc>
            </a:pPr>
            <a:r>
              <a:rPr lang="en-CA" sz="2000" dirty="0">
                <a:solidFill>
                  <a:schemeClr val="bg1"/>
                </a:solidFill>
                <a:latin typeface="Open Sans"/>
              </a:rPr>
              <a:t>400 girls were reached with the right information on menstrual hygiene and everyone went home with a pack of sanitary pad from the organization. Gifts were also given to outstanding students in the session. After the activity, we also got an appreciation letter from the </a:t>
            </a:r>
            <a:r>
              <a:rPr lang="en-CA" sz="2000" dirty="0" err="1">
                <a:solidFill>
                  <a:schemeClr val="bg1"/>
                </a:solidFill>
                <a:latin typeface="Open Sans"/>
              </a:rPr>
              <a:t>corp</a:t>
            </a:r>
            <a:r>
              <a:rPr lang="en-CA" sz="2000" dirty="0">
                <a:solidFill>
                  <a:schemeClr val="bg1"/>
                </a:solidFill>
                <a:latin typeface="Open Sans"/>
              </a:rPr>
              <a:t> members for an outstanding support during their program. </a:t>
            </a:r>
            <a:endParaRPr lang="en-CA" sz="2000" b="0" dirty="0">
              <a:solidFill>
                <a:schemeClr val="bg1"/>
              </a:solidFill>
              <a:effectLst/>
              <a:latin typeface="Open Sans"/>
            </a:endParaRPr>
          </a:p>
        </p:txBody>
      </p:sp>
      <p:graphicFrame>
        <p:nvGraphicFramePr>
          <p:cNvPr id="7" name="Object 6">
            <a:extLst>
              <a:ext uri="{FF2B5EF4-FFF2-40B4-BE49-F238E27FC236}">
                <a16:creationId xmlns:a16="http://schemas.microsoft.com/office/drawing/2014/main" id="{D4AD9147-68E1-4D57-997E-2D1FDDC2FE01}"/>
              </a:ext>
            </a:extLst>
          </p:cNvPr>
          <p:cNvGraphicFramePr>
            <a:graphicFrameLocks noChangeAspect="1"/>
          </p:cNvGraphicFramePr>
          <p:nvPr>
            <p:extLst>
              <p:ext uri="{D42A27DB-BD31-4B8C-83A1-F6EECF244321}">
                <p14:modId xmlns:p14="http://schemas.microsoft.com/office/powerpoint/2010/main" val="1383358343"/>
              </p:ext>
            </p:extLst>
          </p:nvPr>
        </p:nvGraphicFramePr>
        <p:xfrm>
          <a:off x="391886" y="3677185"/>
          <a:ext cx="2212684" cy="2185371"/>
        </p:xfrm>
        <a:graphic>
          <a:graphicData uri="http://schemas.openxmlformats.org/presentationml/2006/ole">
            <mc:AlternateContent xmlns:mc="http://schemas.openxmlformats.org/markup-compatibility/2006">
              <mc:Choice xmlns:v="urn:schemas-microsoft-com:vml" Requires="v">
                <p:oleObj spid="_x0000_s6239" name="CorelDRAW" r:id="rId4" imgW="1156644" imgH="1142575" progId="CorelDraw.Graphic.17">
                  <p:embed/>
                </p:oleObj>
              </mc:Choice>
              <mc:Fallback>
                <p:oleObj name="CorelDRAW" r:id="rId4" imgW="1156644" imgH="1142575" progId="CorelDraw.Graphic.17">
                  <p:embed/>
                  <p:pic>
                    <p:nvPicPr>
                      <p:cNvPr id="98" name="Object 97">
                        <a:extLst>
                          <a:ext uri="{FF2B5EF4-FFF2-40B4-BE49-F238E27FC236}">
                            <a16:creationId xmlns:a16="http://schemas.microsoft.com/office/drawing/2014/main" id="{91768225-1BD1-4560-B003-038BF55A2388}"/>
                          </a:ext>
                        </a:extLst>
                      </p:cNvPr>
                      <p:cNvPicPr/>
                      <p:nvPr/>
                    </p:nvPicPr>
                    <p:blipFill>
                      <a:blip r:embed="rId5"/>
                      <a:stretch>
                        <a:fillRect/>
                      </a:stretch>
                    </p:blipFill>
                    <p:spPr>
                      <a:xfrm>
                        <a:off x="391886" y="3677185"/>
                        <a:ext cx="2212684" cy="2185371"/>
                      </a:xfrm>
                      <a:prstGeom prst="rect">
                        <a:avLst/>
                      </a:prstGeom>
                    </p:spPr>
                  </p:pic>
                </p:oleObj>
              </mc:Fallback>
            </mc:AlternateContent>
          </a:graphicData>
        </a:graphic>
      </p:graphicFrame>
    </p:spTree>
    <p:extLst>
      <p:ext uri="{BB962C8B-B14F-4D97-AF65-F5344CB8AC3E}">
        <p14:creationId xmlns:p14="http://schemas.microsoft.com/office/powerpoint/2010/main" val="244966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F8E39B-5603-4E08-9767-6A6BADB57FC7}"/>
              </a:ext>
            </a:extLst>
          </p:cNvPr>
          <p:cNvSpPr/>
          <p:nvPr/>
        </p:nvSpPr>
        <p:spPr>
          <a:xfrm>
            <a:off x="153974" y="1396385"/>
            <a:ext cx="2540201" cy="1323439"/>
          </a:xfrm>
          <a:prstGeom prst="rect">
            <a:avLst/>
          </a:prstGeom>
        </p:spPr>
        <p:txBody>
          <a:bodyPr wrap="square">
            <a:spAutoFit/>
          </a:bodyPr>
          <a:lstStyle/>
          <a:p>
            <a:pPr>
              <a:spcBef>
                <a:spcPct val="0"/>
              </a:spcBef>
            </a:pPr>
            <a:r>
              <a:rPr lang="en-US" sz="4000" b="1" spc="-150" noProof="1">
                <a:solidFill>
                  <a:schemeClr val="accent6">
                    <a:lumMod val="50000"/>
                  </a:schemeClr>
                </a:solidFill>
                <a:effectLst>
                  <a:outerShdw blurRad="38100" dist="38100" dir="2700000" algn="tl">
                    <a:srgbClr val="000000">
                      <a:alpha val="43137"/>
                    </a:srgbClr>
                  </a:outerShdw>
                </a:effectLst>
                <a:latin typeface="Raleway" panose="020B0003030101060003" pitchFamily="34" charset="0"/>
                <a:ea typeface="Open Sans" panose="020B0606030504020204" pitchFamily="34" charset="0"/>
                <a:cs typeface="Open Sans" panose="020B0606030504020204" pitchFamily="34" charset="0"/>
              </a:rPr>
              <a:t>Other activities</a:t>
            </a:r>
          </a:p>
        </p:txBody>
      </p:sp>
      <p:sp>
        <p:nvSpPr>
          <p:cNvPr id="4" name="Rectangle 3">
            <a:extLst>
              <a:ext uri="{FF2B5EF4-FFF2-40B4-BE49-F238E27FC236}">
                <a16:creationId xmlns:a16="http://schemas.microsoft.com/office/drawing/2014/main" id="{D2CC0E4A-4588-4FA5-873A-D38620C1832B}"/>
              </a:ext>
            </a:extLst>
          </p:cNvPr>
          <p:cNvSpPr/>
          <p:nvPr/>
        </p:nvSpPr>
        <p:spPr>
          <a:xfrm>
            <a:off x="391886" y="-71252"/>
            <a:ext cx="1211283" cy="22563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a:extLst>
              <a:ext uri="{FF2B5EF4-FFF2-40B4-BE49-F238E27FC236}">
                <a16:creationId xmlns:a16="http://schemas.microsoft.com/office/drawing/2014/main" id="{5B81FD20-AD6B-410A-A3CB-958399A6E1A9}"/>
              </a:ext>
            </a:extLst>
          </p:cNvPr>
          <p:cNvGraphicFramePr>
            <a:graphicFrameLocks noChangeAspect="1"/>
          </p:cNvGraphicFramePr>
          <p:nvPr>
            <p:extLst>
              <p:ext uri="{D42A27DB-BD31-4B8C-83A1-F6EECF244321}">
                <p14:modId xmlns:p14="http://schemas.microsoft.com/office/powerpoint/2010/main" val="1061937657"/>
              </p:ext>
            </p:extLst>
          </p:nvPr>
        </p:nvGraphicFramePr>
        <p:xfrm>
          <a:off x="234621" y="4081950"/>
          <a:ext cx="2330843" cy="2302071"/>
        </p:xfrm>
        <a:graphic>
          <a:graphicData uri="http://schemas.openxmlformats.org/presentationml/2006/ole">
            <mc:AlternateContent xmlns:mc="http://schemas.openxmlformats.org/markup-compatibility/2006">
              <mc:Choice xmlns:v="urn:schemas-microsoft-com:vml" Requires="v">
                <p:oleObj spid="_x0000_s10306" name="CorelDRAW" r:id="rId3" imgW="1156644" imgH="1142575" progId="CorelDraw.Graphic.17">
                  <p:embed/>
                </p:oleObj>
              </mc:Choice>
              <mc:Fallback>
                <p:oleObj name="CorelDRAW" r:id="rId3" imgW="1156644" imgH="1142575" progId="CorelDraw.Graphic.17">
                  <p:embed/>
                  <p:pic>
                    <p:nvPicPr>
                      <p:cNvPr id="7" name="Object 6">
                        <a:extLst>
                          <a:ext uri="{FF2B5EF4-FFF2-40B4-BE49-F238E27FC236}">
                            <a16:creationId xmlns:a16="http://schemas.microsoft.com/office/drawing/2014/main" id="{D4AD9147-68E1-4D57-997E-2D1FDDC2FE01}"/>
                          </a:ext>
                        </a:extLst>
                      </p:cNvPr>
                      <p:cNvPicPr/>
                      <p:nvPr/>
                    </p:nvPicPr>
                    <p:blipFill>
                      <a:blip r:embed="rId4"/>
                      <a:stretch>
                        <a:fillRect/>
                      </a:stretch>
                    </p:blipFill>
                    <p:spPr>
                      <a:xfrm>
                        <a:off x="234621" y="4081950"/>
                        <a:ext cx="2330843" cy="2302071"/>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30FF4E61-E395-470F-A63D-E3BA6B9F51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1372" y="41563"/>
            <a:ext cx="3612858" cy="2709644"/>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3577F9B1-BE36-4058-9404-132BB2DF4E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2734" y="2623548"/>
            <a:ext cx="3027552" cy="4036736"/>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C9DAACB6-CE14-4645-B75E-6EA3D18FE2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4230" y="16396"/>
            <a:ext cx="3027552" cy="2407913"/>
          </a:xfrm>
          <a:prstGeom prst="rect">
            <a:avLst/>
          </a:prstGeom>
        </p:spPr>
      </p:pic>
      <p:pic>
        <p:nvPicPr>
          <p:cNvPr id="18" name="Picture 17">
            <a:extLst>
              <a:ext uri="{FF2B5EF4-FFF2-40B4-BE49-F238E27FC236}">
                <a16:creationId xmlns:a16="http://schemas.microsoft.com/office/drawing/2014/main" id="{A4F9F582-5071-48C3-913B-F1C29A5DB2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40286" y="0"/>
            <a:ext cx="2351714" cy="5100103"/>
          </a:xfrm>
          <a:prstGeom prst="rect">
            <a:avLst/>
          </a:prstGeom>
        </p:spPr>
      </p:pic>
      <p:sp>
        <p:nvSpPr>
          <p:cNvPr id="19" name="Rectangle 18">
            <a:extLst>
              <a:ext uri="{FF2B5EF4-FFF2-40B4-BE49-F238E27FC236}">
                <a16:creationId xmlns:a16="http://schemas.microsoft.com/office/drawing/2014/main" id="{BD4364D5-6F8D-4D33-9228-47F0033076D8}"/>
              </a:ext>
            </a:extLst>
          </p:cNvPr>
          <p:cNvSpPr/>
          <p:nvPr/>
        </p:nvSpPr>
        <p:spPr>
          <a:xfrm>
            <a:off x="3221372" y="2779701"/>
            <a:ext cx="3591362" cy="403673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D23D15-7E9A-484A-A9D1-CD3C126D6D82}"/>
              </a:ext>
            </a:extLst>
          </p:cNvPr>
          <p:cNvSpPr/>
          <p:nvPr/>
        </p:nvSpPr>
        <p:spPr>
          <a:xfrm>
            <a:off x="9840286" y="5100103"/>
            <a:ext cx="2351714" cy="16878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83E14D-210B-4352-9122-559B9B29EC4E}"/>
              </a:ext>
            </a:extLst>
          </p:cNvPr>
          <p:cNvSpPr/>
          <p:nvPr/>
        </p:nvSpPr>
        <p:spPr>
          <a:xfrm>
            <a:off x="212791" y="2618536"/>
            <a:ext cx="2647855"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47304CA-39A7-4571-B690-32BB216694B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5004" y="5178157"/>
            <a:ext cx="2330218" cy="1652632"/>
          </a:xfrm>
          <a:prstGeom prst="rect">
            <a:avLst/>
          </a:prstGeom>
        </p:spPr>
      </p:pic>
      <p:sp>
        <p:nvSpPr>
          <p:cNvPr id="2" name="TextBox 1">
            <a:extLst>
              <a:ext uri="{FF2B5EF4-FFF2-40B4-BE49-F238E27FC236}">
                <a16:creationId xmlns:a16="http://schemas.microsoft.com/office/drawing/2014/main" id="{9496B2AD-B11B-4E73-A52D-97C1B2082F76}"/>
              </a:ext>
            </a:extLst>
          </p:cNvPr>
          <p:cNvSpPr txBox="1"/>
          <p:nvPr/>
        </p:nvSpPr>
        <p:spPr>
          <a:xfrm>
            <a:off x="3313650" y="2718033"/>
            <a:ext cx="3389153" cy="1754326"/>
          </a:xfrm>
          <a:prstGeom prst="rect">
            <a:avLst/>
          </a:prstGeom>
          <a:noFill/>
        </p:spPr>
        <p:txBody>
          <a:bodyPr wrap="square" rtlCol="0">
            <a:spAutoFit/>
          </a:bodyPr>
          <a:lstStyle/>
          <a:p>
            <a:r>
              <a:rPr lang="en-US" dirty="0">
                <a:solidFill>
                  <a:schemeClr val="bg1"/>
                </a:solidFill>
              </a:rPr>
              <a:t>The Foundation has reached 700 people directly in the second quarter and with our recent webinar and radio program we are still recording viewers as part of our reached audience.</a:t>
            </a:r>
          </a:p>
        </p:txBody>
      </p:sp>
      <p:pic>
        <p:nvPicPr>
          <p:cNvPr id="6" name="Picture 5">
            <a:extLst>
              <a:ext uri="{FF2B5EF4-FFF2-40B4-BE49-F238E27FC236}">
                <a16:creationId xmlns:a16="http://schemas.microsoft.com/office/drawing/2014/main" id="{27E59A3A-64A3-4214-B49C-31239B8864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1691" y="4407511"/>
            <a:ext cx="2789693" cy="2380432"/>
          </a:xfrm>
          <a:prstGeom prst="rect">
            <a:avLst/>
          </a:prstGeom>
        </p:spPr>
      </p:pic>
    </p:spTree>
    <p:extLst>
      <p:ext uri="{BB962C8B-B14F-4D97-AF65-F5344CB8AC3E}">
        <p14:creationId xmlns:p14="http://schemas.microsoft.com/office/powerpoint/2010/main" val="206100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93EC7B1-D227-4925-8943-363AD6BB22CF}"/>
              </a:ext>
            </a:extLst>
          </p:cNvPr>
          <p:cNvGraphicFramePr/>
          <p:nvPr>
            <p:extLst>
              <p:ext uri="{D42A27DB-BD31-4B8C-83A1-F6EECF244321}">
                <p14:modId xmlns:p14="http://schemas.microsoft.com/office/powerpoint/2010/main" val="1086258492"/>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6692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786</Words>
  <Application>Microsoft Office PowerPoint</Application>
  <PresentationFormat>Widescreen</PresentationFormat>
  <Paragraphs>50</Paragraphs>
  <Slides>12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Calibri Light</vt:lpstr>
      <vt:lpstr>Gill Sans</vt:lpstr>
      <vt:lpstr>Open Sans</vt:lpstr>
      <vt:lpstr>Raleway</vt:lpstr>
      <vt:lpstr>Raleway SemiBold</vt:lpstr>
      <vt:lpstr>Wingdings</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wittywrittings</dc:creator>
  <cp:lastModifiedBy>User</cp:lastModifiedBy>
  <cp:revision>163</cp:revision>
  <dcterms:created xsi:type="dcterms:W3CDTF">2017-07-02T10:37:33Z</dcterms:created>
  <dcterms:modified xsi:type="dcterms:W3CDTF">2021-12-23T00:01:55Z</dcterms:modified>
</cp:coreProperties>
</file>